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1.bin" ContentType="application/vnd.ms-office.activeX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1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45CE1-4D9A-4A08-9180-DC80E9570066}" type="doc">
      <dgm:prSet loTypeId="urn:microsoft.com/office/officeart/2008/layout/HorizontalMultiLevelHierarchy#2" loCatId="hierarchy" qsTypeId="urn:microsoft.com/office/officeart/2005/8/quickstyle/simple1#2" qsCatId="simple" csTypeId="urn:microsoft.com/office/officeart/2005/8/colors/accent3_1#1" csCatId="accent3" phldr="1"/>
      <dgm:spPr/>
      <dgm:t>
        <a:bodyPr/>
        <a:lstStyle/>
        <a:p>
          <a:endParaRPr lang="zh-CN" altLang="en-US"/>
        </a:p>
      </dgm:t>
    </dgm:pt>
    <dgm:pt modelId="{F97A1212-F1D5-48D8-BF66-2FBE6D4D6D1E}" type="parTrans" cxnId="{989DE4BA-73FD-473F-AFD2-0A989C720214}">
      <dgm:prSet/>
      <dgm:spPr/>
      <dgm:t>
        <a:bodyPr/>
        <a:lstStyle/>
        <a:p>
          <a:endParaRPr lang="zh-CN" altLang="en-US"/>
        </a:p>
      </dgm:t>
    </dgm:pt>
    <dgm:pt modelId="{5A7A1A53-E4D6-451B-8C84-E70B82906B04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smtClean="0">
              <a:latin typeface="微软雅黑" panose="020B0503020204020204" charset="-122"/>
              <a:ea typeface="微软雅黑" panose="020B0503020204020204" charset="-122"/>
            </a:rPr>
            <a:t>怎样使用电器正常工作</a:t>
          </a:r>
          <a:endParaRPr lang="zh-CN" altLang="en-US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9AFE017C-D822-47C9-9C20-422DB0545944}" type="parTrans" cxnId="{9DC7FA1F-F2AC-4BDD-90A6-88FE9F4E41D5}">
      <dgm:prSet/>
      <dgm:spPr/>
      <dgm:t>
        <a:bodyPr/>
        <a:lstStyle/>
        <a:p>
          <a:endParaRPr lang="zh-CN" altLang="en-US"/>
        </a:p>
      </dgm:t>
    </dgm:pt>
    <dgm:pt modelId="{FAA707A2-5BB8-4932-AFA8-4F09948DE674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额定功率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0869BD68-E17F-4EC2-A5FB-F8FA4DF78E9A}" type="parTrans" cxnId="{78A916DD-C0EE-4346-974D-A2D92747F148}">
      <dgm:prSet/>
      <dgm:spPr/>
      <dgm:t>
        <a:bodyPr/>
        <a:lstStyle/>
        <a:p>
          <a:endParaRPr lang="zh-CN" altLang="en-US"/>
        </a:p>
      </dgm:t>
    </dgm:pt>
    <dgm:pt modelId="{B0B782F3-0F6D-4A27-86B0-1C13CF4BB87E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用电器在额定电压下的功率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35560F33-176A-4874-982B-4F2C36DA5BB8}" type="sibTrans" cxnId="{78A916DD-C0EE-4346-974D-A2D92747F148}">
      <dgm:prSet/>
      <dgm:spPr/>
      <dgm:t>
        <a:bodyPr/>
        <a:lstStyle/>
        <a:p>
          <a:endParaRPr lang="zh-CN" altLang="en-US"/>
        </a:p>
      </dgm:t>
    </dgm:pt>
    <dgm:pt modelId="{B2990F8F-5987-41E1-B519-469298E4C3CB}" type="sibTrans" cxnId="{9DC7FA1F-F2AC-4BDD-90A6-88FE9F4E41D5}">
      <dgm:prSet/>
      <dgm:spPr/>
      <dgm:t>
        <a:bodyPr/>
        <a:lstStyle/>
        <a:p>
          <a:endParaRPr lang="zh-CN" altLang="en-US"/>
        </a:p>
      </dgm:t>
    </dgm:pt>
    <dgm:pt modelId="{9E27B337-D214-42E6-884B-3C6AEA5381BB}" type="parTrans" cxnId="{92C5A302-E881-40AD-A727-02BCBE9178BD}">
      <dgm:prSet/>
      <dgm:spPr/>
      <dgm:t>
        <a:bodyPr/>
        <a:lstStyle/>
        <a:p>
          <a:endParaRPr lang="zh-CN" altLang="en-US"/>
        </a:p>
      </dgm:t>
    </dgm:pt>
    <dgm:pt modelId="{F7983DB5-B258-4BF0-92BF-1A52B0630DB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实际功率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81163768-AF5A-491A-ACC2-4B1545988917}" type="parTrans" cxnId="{D02D98C0-5ED3-462B-AD3E-E06D3701B7D3}">
      <dgm:prSet/>
      <dgm:spPr/>
      <dgm:t>
        <a:bodyPr/>
        <a:lstStyle/>
        <a:p>
          <a:endParaRPr lang="zh-CN" altLang="en-US"/>
        </a:p>
      </dgm:t>
    </dgm:pt>
    <dgm:pt modelId="{192B6624-F176-491E-8002-B598F918F9D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用电器在实际电压下的功率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AB678055-710F-49F5-A6A0-BA9EDD8E6B81}" type="sibTrans" cxnId="{D02D98C0-5ED3-462B-AD3E-E06D3701B7D3}">
      <dgm:prSet/>
      <dgm:spPr/>
      <dgm:t>
        <a:bodyPr/>
        <a:lstStyle/>
        <a:p>
          <a:endParaRPr lang="zh-CN" altLang="en-US"/>
        </a:p>
      </dgm:t>
    </dgm:pt>
    <dgm:pt modelId="{8AC7037F-B56B-4A73-9ECA-3836B3A4D204}" type="sibTrans" cxnId="{92C5A302-E881-40AD-A727-02BCBE9178BD}">
      <dgm:prSet/>
      <dgm:spPr/>
      <dgm:t>
        <a:bodyPr/>
        <a:lstStyle/>
        <a:p>
          <a:endParaRPr lang="zh-CN" altLang="en-US"/>
        </a:p>
      </dgm:t>
    </dgm:pt>
    <dgm:pt modelId="{FEA49383-FBF9-43DF-BA24-C9C4AEE943E0}" type="parTrans" cxnId="{8C1F1DEB-2E1B-4296-A1FE-DF9FC8E03317}">
      <dgm:prSet/>
      <dgm:spPr/>
      <dgm:t>
        <a:bodyPr/>
        <a:lstStyle/>
        <a:p>
          <a:endParaRPr lang="zh-CN" altLang="en-US"/>
        </a:p>
      </dgm:t>
    </dgm:pt>
    <dgm:pt modelId="{4A4AA310-A785-4278-8210-887DB6A2E4A6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小灯泡的亮度与实际功率的关系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DB6777F4-2F13-46C1-BE00-963A674D1D17}" type="parTrans" cxnId="{E6F9CBB6-8D04-4015-9213-6B0BEBA5FF1F}">
      <dgm:prSet/>
      <dgm:spPr/>
      <dgm:t>
        <a:bodyPr/>
        <a:lstStyle/>
        <a:p>
          <a:endParaRPr lang="zh-CN" altLang="en-US"/>
        </a:p>
      </dgm:t>
    </dgm:pt>
    <dgm:pt modelId="{4D647A68-5077-417A-9AEC-EF5D81C16A46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当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=U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P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=P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，正常发光</a:t>
          </a:r>
          <a:endParaRPr lang="zh-CN" altLang="en-US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D04A247A-803C-4E50-9806-271A09ED2F08}" type="sibTrans" cxnId="{E6F9CBB6-8D04-4015-9213-6B0BEBA5FF1F}">
      <dgm:prSet/>
      <dgm:spPr/>
      <dgm:t>
        <a:bodyPr/>
        <a:lstStyle/>
        <a:p>
          <a:endParaRPr lang="zh-CN" altLang="en-US"/>
        </a:p>
      </dgm:t>
    </dgm:pt>
    <dgm:pt modelId="{D8C20802-D3E8-49B0-8033-79F58837DA02}" type="parTrans" cxnId="{2B0ADAC5-C142-4CF9-986F-FD3C98C7812C}">
      <dgm:prSet/>
      <dgm:spPr/>
      <dgm:t>
        <a:bodyPr/>
        <a:lstStyle/>
        <a:p>
          <a:endParaRPr lang="zh-CN" altLang="en-US"/>
        </a:p>
      </dgm:t>
    </dgm:pt>
    <dgm:pt modelId="{D4263183-6B1D-4B7C-A4F4-FEDF11E29D2E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当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&lt;U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P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&lt;P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，灯光暗淡</a:t>
          </a:r>
          <a:endParaRPr lang="zh-CN" altLang="en-US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50ACB88F-7107-4CAA-BEF2-7D950E30A3C5}" type="sibTrans" cxnId="{2B0ADAC5-C142-4CF9-986F-FD3C98C7812C}">
      <dgm:prSet/>
      <dgm:spPr/>
      <dgm:t>
        <a:bodyPr/>
        <a:lstStyle/>
        <a:p>
          <a:endParaRPr lang="zh-CN" altLang="en-US"/>
        </a:p>
      </dgm:t>
    </dgm:pt>
    <dgm:pt modelId="{8E5C2E7F-BDF9-444D-91D0-123A2AF37594}" type="parTrans" cxnId="{10C84CE1-B0BE-4F69-83A9-C8858F7C7163}">
      <dgm:prSet/>
      <dgm:spPr/>
      <dgm:t>
        <a:bodyPr/>
        <a:lstStyle/>
        <a:p>
          <a:endParaRPr lang="zh-CN" altLang="en-US"/>
        </a:p>
      </dgm:t>
    </dgm:pt>
    <dgm:pt modelId="{1CA6448A-27B8-4138-A66E-87A64972B38A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当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&gt;U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P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&gt;P</a:t>
          </a:r>
          <a:r>
            <a:rPr lang="zh-CN" altLang="en-US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，灯光强烈</a:t>
          </a:r>
          <a:endParaRPr lang="zh-CN" altLang="en-US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69430808-CCF7-41F0-B203-D7AE115B08CE}" type="sibTrans" cxnId="{10C84CE1-B0BE-4F69-83A9-C8858F7C7163}">
      <dgm:prSet/>
      <dgm:spPr/>
      <dgm:t>
        <a:bodyPr/>
        <a:lstStyle/>
        <a:p>
          <a:endParaRPr lang="zh-CN" altLang="en-US"/>
        </a:p>
      </dgm:t>
    </dgm:pt>
    <dgm:pt modelId="{59BC05D5-0490-4B25-941E-4FA10A61E642}" type="sibTrans" cxnId="{8C1F1DEB-2E1B-4296-A1FE-DF9FC8E03317}">
      <dgm:prSet/>
      <dgm:spPr/>
      <dgm:t>
        <a:bodyPr/>
        <a:lstStyle/>
        <a:p>
          <a:endParaRPr lang="zh-CN" altLang="en-US"/>
        </a:p>
      </dgm:t>
    </dgm:pt>
    <dgm:pt modelId="{A05B5DD7-4358-49F3-9E3F-50B4AC8A62EB}" type="parTrans" cxnId="{4B53B2E2-74DC-481B-9EB2-F4DE536B86B8}">
      <dgm:prSet/>
      <dgm:spPr/>
      <dgm:t>
        <a:bodyPr/>
        <a:lstStyle/>
        <a:p>
          <a:endParaRPr lang="zh-CN" altLang="en-US"/>
        </a:p>
      </dgm:t>
    </dgm:pt>
    <dgm:pt modelId="{8C56275E-8AF2-4D38-93DA-0414D4EE625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电功率计算公式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5825FCFC-80CC-497A-BB6D-7C79932865DA}" type="parTrans" cxnId="{D78A8E88-5F7C-4826-A5E7-A8EE892ACE35}">
      <dgm:prSet/>
      <dgm:spPr/>
      <dgm:t>
        <a:bodyPr/>
        <a:lstStyle/>
        <a:p>
          <a:endParaRPr lang="zh-CN" altLang="en-US"/>
        </a:p>
      </dgm:t>
    </dgm:pt>
    <dgm:pt modelId="{5DC9457C-5E75-49F9-9291-5A2D8698C08A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mtClean="0">
              <a:latin typeface="微软雅黑" panose="020B0503020204020204" charset="-122"/>
              <a:ea typeface="微软雅黑" panose="020B0503020204020204" charset="-122"/>
            </a:rPr>
            <a:t>P=UI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D93EF048-078C-4110-8767-97490A86D94E}" type="sibTrans" cxnId="{D78A8E88-5F7C-4826-A5E7-A8EE892ACE35}">
      <dgm:prSet/>
      <dgm:spPr/>
      <dgm:t>
        <a:bodyPr/>
        <a:lstStyle/>
        <a:p>
          <a:endParaRPr lang="zh-CN" altLang="en-US"/>
        </a:p>
      </dgm:t>
    </dgm:pt>
    <dgm:pt modelId="{0683D854-D9E4-438D-9D79-3032CC646C1C}" type="sibTrans" cxnId="{4B53B2E2-74DC-481B-9EB2-F4DE536B86B8}">
      <dgm:prSet/>
      <dgm:spPr/>
      <dgm:t>
        <a:bodyPr/>
        <a:lstStyle/>
        <a:p>
          <a:endParaRPr lang="zh-CN" altLang="en-US"/>
        </a:p>
      </dgm:t>
    </dgm:pt>
    <dgm:pt modelId="{F45C2B26-5178-409E-B146-ADEED2B5E604}" type="sibTrans" cxnId="{989DE4BA-73FD-473F-AFD2-0A989C720214}">
      <dgm:prSet/>
      <dgm:spPr/>
      <dgm:t>
        <a:bodyPr/>
        <a:lstStyle/>
        <a:p>
          <a:endParaRPr lang="zh-CN" altLang="en-US"/>
        </a:p>
      </dgm:t>
    </dgm:pt>
    <dgm:pt modelId="{9EEF82CA-709C-448B-B92F-FEB85056240F}" type="pres">
      <dgm:prSet presAssocID="{3C045CE1-4D9A-4A08-9180-DC80E957006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5A9F398C-707A-4FA9-9F55-F96E5A17A28B}" type="pres">
      <dgm:prSet presAssocID="{5A7A1A53-E4D6-451B-8C84-E70B82906B04}" presName="root1" presStyleCnt="0"/>
      <dgm:spPr/>
      <dgm:t>
        <a:bodyPr/>
        <a:lstStyle/>
        <a:p>
          <a:endParaRPr/>
        </a:p>
      </dgm:t>
    </dgm:pt>
    <dgm:pt modelId="{D470ACDE-866E-4590-AC4F-D1BAB9B17EAA}" type="pres">
      <dgm:prSet presAssocID="{5A7A1A53-E4D6-451B-8C84-E70B82906B0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54A40D7-512F-4CF6-87DE-B07787F21FF3}" type="pres">
      <dgm:prSet presAssocID="{5A7A1A53-E4D6-451B-8C84-E70B82906B04}" presName="level2hierChild" presStyleCnt="0"/>
      <dgm:spPr/>
      <dgm:t>
        <a:bodyPr/>
        <a:lstStyle/>
        <a:p>
          <a:endParaRPr/>
        </a:p>
      </dgm:t>
    </dgm:pt>
    <dgm:pt modelId="{20249D4B-B5D4-467B-83AA-A8A6B8FF0B77}" type="pres">
      <dgm:prSet presAssocID="{9AFE017C-D822-47C9-9C20-422DB0545944}" presName="conn2-1" presStyleLbl="parChTrans1D2" presStyleIdx="0" presStyleCnt="4"/>
      <dgm:spPr/>
      <dgm:t>
        <a:bodyPr/>
        <a:lstStyle/>
        <a:p>
          <a:endParaRPr/>
        </a:p>
      </dgm:t>
    </dgm:pt>
    <dgm:pt modelId="{4E6E0798-0074-4394-BCAB-AFF5D3CB3170}" type="pres">
      <dgm:prSet presAssocID="{9AFE017C-D822-47C9-9C20-422DB0545944}" presName="connTx" presStyleLbl="parChTrans1D2" presStyleIdx="0" presStyleCnt="4"/>
      <dgm:spPr/>
      <dgm:t>
        <a:bodyPr/>
        <a:lstStyle/>
        <a:p>
          <a:endParaRPr/>
        </a:p>
      </dgm:t>
    </dgm:pt>
    <dgm:pt modelId="{0B16B3EE-EA28-4DF2-967E-35A1A3A499BF}" type="pres">
      <dgm:prSet presAssocID="{FAA707A2-5BB8-4932-AFA8-4F09948DE674}" presName="root2" presStyleCnt="0"/>
      <dgm:spPr/>
      <dgm:t>
        <a:bodyPr/>
        <a:lstStyle/>
        <a:p>
          <a:endParaRPr/>
        </a:p>
      </dgm:t>
    </dgm:pt>
    <dgm:pt modelId="{3F57A9D7-947B-4FEB-AC68-40128E7C1131}" type="pres">
      <dgm:prSet presAssocID="{FAA707A2-5BB8-4932-AFA8-4F09948DE674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FDF81480-CED4-4E05-B270-8C480FA25729}" type="pres">
      <dgm:prSet presAssocID="{FAA707A2-5BB8-4932-AFA8-4F09948DE674}" presName="level3hierChild" presStyleCnt="0"/>
      <dgm:spPr/>
      <dgm:t>
        <a:bodyPr/>
        <a:lstStyle/>
        <a:p>
          <a:endParaRPr/>
        </a:p>
      </dgm:t>
    </dgm:pt>
    <dgm:pt modelId="{48E31452-0F53-43DC-913A-BF6A927F490B}" type="pres">
      <dgm:prSet presAssocID="{0869BD68-E17F-4EC2-A5FB-F8FA4DF78E9A}" presName="conn2-1" presStyleLbl="parChTrans1D3" presStyleIdx="0" presStyleCnt="6"/>
      <dgm:spPr/>
      <dgm:t>
        <a:bodyPr/>
        <a:lstStyle/>
        <a:p>
          <a:endParaRPr/>
        </a:p>
      </dgm:t>
    </dgm:pt>
    <dgm:pt modelId="{2A4F68CB-FF1E-4259-AC25-3F23C023E192}" type="pres">
      <dgm:prSet presAssocID="{0869BD68-E17F-4EC2-A5FB-F8FA4DF78E9A}" presName="connTx" presStyleLbl="parChTrans1D3" presStyleIdx="0" presStyleCnt="6"/>
      <dgm:spPr/>
      <dgm:t>
        <a:bodyPr/>
        <a:lstStyle/>
        <a:p>
          <a:endParaRPr/>
        </a:p>
      </dgm:t>
    </dgm:pt>
    <dgm:pt modelId="{359A51F9-026C-4744-AA01-07E2A4905BBD}" type="pres">
      <dgm:prSet presAssocID="{B0B782F3-0F6D-4A27-86B0-1C13CF4BB87E}" presName="root2" presStyleCnt="0"/>
      <dgm:spPr/>
      <dgm:t>
        <a:bodyPr/>
        <a:lstStyle/>
        <a:p>
          <a:endParaRPr/>
        </a:p>
      </dgm:t>
    </dgm:pt>
    <dgm:pt modelId="{E95F9C45-14D9-4A68-8363-CAB76B00C80E}" type="pres">
      <dgm:prSet presAssocID="{B0B782F3-0F6D-4A27-86B0-1C13CF4BB87E}" presName="LevelTwoTextNode" presStyleLbl="node3" presStyleIdx="0" presStyleCnt="6" custScaleX="13988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F177776D-9F78-470D-B91B-02C3A5C31260}" type="pres">
      <dgm:prSet presAssocID="{B0B782F3-0F6D-4A27-86B0-1C13CF4BB87E}" presName="level3hierChild" presStyleCnt="0"/>
      <dgm:spPr/>
      <dgm:t>
        <a:bodyPr/>
        <a:lstStyle/>
        <a:p>
          <a:endParaRPr/>
        </a:p>
      </dgm:t>
    </dgm:pt>
    <dgm:pt modelId="{0D408D97-5286-4915-9D6F-29602A09639C}" type="pres">
      <dgm:prSet presAssocID="{9E27B337-D214-42E6-884B-3C6AEA5381BB}" presName="conn2-1" presStyleLbl="parChTrans1D2" presStyleIdx="1" presStyleCnt="4"/>
      <dgm:spPr/>
      <dgm:t>
        <a:bodyPr/>
        <a:lstStyle/>
        <a:p>
          <a:endParaRPr/>
        </a:p>
      </dgm:t>
    </dgm:pt>
    <dgm:pt modelId="{702A20D3-898F-437B-A01C-863D77E48C90}" type="pres">
      <dgm:prSet presAssocID="{9E27B337-D214-42E6-884B-3C6AEA5381BB}" presName="connTx" presStyleLbl="parChTrans1D2" presStyleIdx="1" presStyleCnt="4"/>
      <dgm:spPr/>
      <dgm:t>
        <a:bodyPr/>
        <a:lstStyle/>
        <a:p>
          <a:endParaRPr/>
        </a:p>
      </dgm:t>
    </dgm:pt>
    <dgm:pt modelId="{D0AC86D3-82EE-4A88-A971-C10DE6380777}" type="pres">
      <dgm:prSet presAssocID="{F7983DB5-B258-4BF0-92BF-1A52B0630DBD}" presName="root2" presStyleCnt="0"/>
      <dgm:spPr/>
      <dgm:t>
        <a:bodyPr/>
        <a:lstStyle/>
        <a:p>
          <a:endParaRPr/>
        </a:p>
      </dgm:t>
    </dgm:pt>
    <dgm:pt modelId="{4A79932A-01C6-45F9-8C9B-4B7B3D1EFE23}" type="pres">
      <dgm:prSet presAssocID="{F7983DB5-B258-4BF0-92BF-1A52B0630DBD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C65388B-B54D-4E79-8E70-B1CF04852E5C}" type="pres">
      <dgm:prSet presAssocID="{F7983DB5-B258-4BF0-92BF-1A52B0630DBD}" presName="level3hierChild" presStyleCnt="0"/>
      <dgm:spPr/>
      <dgm:t>
        <a:bodyPr/>
        <a:lstStyle/>
        <a:p>
          <a:endParaRPr/>
        </a:p>
      </dgm:t>
    </dgm:pt>
    <dgm:pt modelId="{08E215FE-9A7C-4FB8-A3F0-A8628ACB9CF5}" type="pres">
      <dgm:prSet presAssocID="{81163768-AF5A-491A-ACC2-4B1545988917}" presName="conn2-1" presStyleLbl="parChTrans1D3" presStyleIdx="1" presStyleCnt="6"/>
      <dgm:spPr/>
      <dgm:t>
        <a:bodyPr/>
        <a:lstStyle/>
        <a:p>
          <a:endParaRPr/>
        </a:p>
      </dgm:t>
    </dgm:pt>
    <dgm:pt modelId="{53C86D75-6202-4EAD-8B37-C5959D9C1EB6}" type="pres">
      <dgm:prSet presAssocID="{81163768-AF5A-491A-ACC2-4B1545988917}" presName="connTx" presStyleLbl="parChTrans1D3" presStyleIdx="1" presStyleCnt="6"/>
      <dgm:spPr/>
      <dgm:t>
        <a:bodyPr/>
        <a:lstStyle/>
        <a:p>
          <a:endParaRPr/>
        </a:p>
      </dgm:t>
    </dgm:pt>
    <dgm:pt modelId="{654BE89C-5E61-4B3D-8B96-8BE9CB92671B}" type="pres">
      <dgm:prSet presAssocID="{192B6624-F176-491E-8002-B598F918F9DD}" presName="root2" presStyleCnt="0"/>
      <dgm:spPr/>
      <dgm:t>
        <a:bodyPr/>
        <a:lstStyle/>
        <a:p>
          <a:endParaRPr/>
        </a:p>
      </dgm:t>
    </dgm:pt>
    <dgm:pt modelId="{2BD2E081-0D7C-4230-BBF6-1375C5D946E2}" type="pres">
      <dgm:prSet presAssocID="{192B6624-F176-491E-8002-B598F918F9DD}" presName="LevelTwoTextNode" presStyleLbl="node3" presStyleIdx="1" presStyleCnt="6" custScaleX="161777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C84998C2-B174-4E2A-B34B-8DBC3680FF45}" type="pres">
      <dgm:prSet presAssocID="{192B6624-F176-491E-8002-B598F918F9DD}" presName="level3hierChild" presStyleCnt="0"/>
      <dgm:spPr/>
      <dgm:t>
        <a:bodyPr/>
        <a:lstStyle/>
        <a:p>
          <a:endParaRPr/>
        </a:p>
      </dgm:t>
    </dgm:pt>
    <dgm:pt modelId="{DFFDC220-D0FC-4BAC-BBDC-1C205F803B9C}" type="pres">
      <dgm:prSet presAssocID="{FEA49383-FBF9-43DF-BA24-C9C4AEE943E0}" presName="conn2-1" presStyleLbl="parChTrans1D2" presStyleIdx="2" presStyleCnt="4"/>
      <dgm:spPr/>
      <dgm:t>
        <a:bodyPr/>
        <a:lstStyle/>
        <a:p>
          <a:endParaRPr/>
        </a:p>
      </dgm:t>
    </dgm:pt>
    <dgm:pt modelId="{A3FFBDF8-E5D3-4F02-9061-17674C014DA4}" type="pres">
      <dgm:prSet presAssocID="{FEA49383-FBF9-43DF-BA24-C9C4AEE943E0}" presName="connTx" presStyleLbl="parChTrans1D2" presStyleIdx="2" presStyleCnt="4"/>
      <dgm:spPr/>
      <dgm:t>
        <a:bodyPr/>
        <a:lstStyle/>
        <a:p>
          <a:endParaRPr/>
        </a:p>
      </dgm:t>
    </dgm:pt>
    <dgm:pt modelId="{6410E5B7-A8BB-4DF1-B74D-93DA68B1C1DA}" type="pres">
      <dgm:prSet presAssocID="{4A4AA310-A785-4278-8210-887DB6A2E4A6}" presName="root2" presStyleCnt="0"/>
      <dgm:spPr/>
      <dgm:t>
        <a:bodyPr/>
        <a:lstStyle/>
        <a:p>
          <a:endParaRPr/>
        </a:p>
      </dgm:t>
    </dgm:pt>
    <dgm:pt modelId="{360770ED-AD67-4EF8-8FED-5C100A262F91}" type="pres">
      <dgm:prSet presAssocID="{4A4AA310-A785-4278-8210-887DB6A2E4A6}" presName="LevelTwoTextNode" presStyleLbl="node2" presStyleIdx="2" presStyleCnt="4" custScaleX="177678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E1C8CD4-91FF-4555-8096-9AEBFD45325B}" type="pres">
      <dgm:prSet presAssocID="{4A4AA310-A785-4278-8210-887DB6A2E4A6}" presName="level3hierChild" presStyleCnt="0"/>
      <dgm:spPr/>
      <dgm:t>
        <a:bodyPr/>
        <a:lstStyle/>
        <a:p>
          <a:endParaRPr/>
        </a:p>
      </dgm:t>
    </dgm:pt>
    <dgm:pt modelId="{AE10B50A-5CF2-4F25-BE3A-FA280617977C}" type="pres">
      <dgm:prSet presAssocID="{DB6777F4-2F13-46C1-BE00-963A674D1D17}" presName="conn2-1" presStyleLbl="parChTrans1D3" presStyleIdx="2" presStyleCnt="6"/>
      <dgm:spPr/>
      <dgm:t>
        <a:bodyPr/>
        <a:lstStyle/>
        <a:p>
          <a:endParaRPr/>
        </a:p>
      </dgm:t>
    </dgm:pt>
    <dgm:pt modelId="{1650C6AD-5594-45E6-A86D-4E11EA473E95}" type="pres">
      <dgm:prSet presAssocID="{DB6777F4-2F13-46C1-BE00-963A674D1D17}" presName="connTx" presStyleLbl="parChTrans1D3" presStyleIdx="2" presStyleCnt="6"/>
      <dgm:spPr/>
      <dgm:t>
        <a:bodyPr/>
        <a:lstStyle/>
        <a:p>
          <a:endParaRPr/>
        </a:p>
      </dgm:t>
    </dgm:pt>
    <dgm:pt modelId="{5833CD41-3EF7-4F2F-82C1-6E1CECE11834}" type="pres">
      <dgm:prSet presAssocID="{4D647A68-5077-417A-9AEC-EF5D81C16A46}" presName="root2" presStyleCnt="0"/>
      <dgm:spPr/>
      <dgm:t>
        <a:bodyPr/>
        <a:lstStyle/>
        <a:p>
          <a:endParaRPr/>
        </a:p>
      </dgm:t>
    </dgm:pt>
    <dgm:pt modelId="{8E113D2B-A83E-4BD4-9EC2-EC68C229CEA3}" type="pres">
      <dgm:prSet presAssocID="{4D647A68-5077-417A-9AEC-EF5D81C16A46}" presName="LevelTwoTextNode" presStyleLbl="node3" presStyleIdx="2" presStyleCnt="6" custScaleX="1836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E0A89F-08C4-4379-921C-967A5C921E91}" type="pres">
      <dgm:prSet presAssocID="{4D647A68-5077-417A-9AEC-EF5D81C16A46}" presName="level3hierChild" presStyleCnt="0"/>
      <dgm:spPr/>
      <dgm:t>
        <a:bodyPr/>
        <a:lstStyle/>
        <a:p>
          <a:endParaRPr/>
        </a:p>
      </dgm:t>
    </dgm:pt>
    <dgm:pt modelId="{F8691E3D-6C5F-4D96-8EEB-4A048A758953}" type="pres">
      <dgm:prSet presAssocID="{D8C20802-D3E8-49B0-8033-79F58837DA02}" presName="conn2-1" presStyleLbl="parChTrans1D3" presStyleIdx="3" presStyleCnt="6"/>
      <dgm:spPr/>
      <dgm:t>
        <a:bodyPr/>
        <a:lstStyle/>
        <a:p>
          <a:endParaRPr/>
        </a:p>
      </dgm:t>
    </dgm:pt>
    <dgm:pt modelId="{25491819-7A05-4834-BF76-1ACECBA4CF93}" type="pres">
      <dgm:prSet presAssocID="{D8C20802-D3E8-49B0-8033-79F58837DA02}" presName="connTx" presStyleLbl="parChTrans1D3" presStyleIdx="3" presStyleCnt="6"/>
      <dgm:spPr/>
      <dgm:t>
        <a:bodyPr/>
        <a:lstStyle/>
        <a:p>
          <a:endParaRPr/>
        </a:p>
      </dgm:t>
    </dgm:pt>
    <dgm:pt modelId="{892B497C-D6A9-4F89-8994-9782C4E9ACE5}" type="pres">
      <dgm:prSet presAssocID="{D4263183-6B1D-4B7C-A4F4-FEDF11E29D2E}" presName="root2" presStyleCnt="0"/>
      <dgm:spPr/>
      <dgm:t>
        <a:bodyPr/>
        <a:lstStyle/>
        <a:p>
          <a:endParaRPr/>
        </a:p>
      </dgm:t>
    </dgm:pt>
    <dgm:pt modelId="{1B13D53C-AB05-4D93-B23A-37F84C892408}" type="pres">
      <dgm:prSet presAssocID="{D4263183-6B1D-4B7C-A4F4-FEDF11E29D2E}" presName="LevelTwoTextNode" presStyleLbl="node3" presStyleIdx="3" presStyleCnt="6" custScaleX="1992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E5CAFE0-BBF3-41F7-8D1F-81C679920B80}" type="pres">
      <dgm:prSet presAssocID="{D4263183-6B1D-4B7C-A4F4-FEDF11E29D2E}" presName="level3hierChild" presStyleCnt="0"/>
      <dgm:spPr/>
      <dgm:t>
        <a:bodyPr/>
        <a:lstStyle/>
        <a:p>
          <a:endParaRPr/>
        </a:p>
      </dgm:t>
    </dgm:pt>
    <dgm:pt modelId="{51385DDE-B6AA-4C2A-B311-63322059A1CE}" type="pres">
      <dgm:prSet presAssocID="{8E5C2E7F-BDF9-444D-91D0-123A2AF37594}" presName="conn2-1" presStyleLbl="parChTrans1D3" presStyleIdx="4" presStyleCnt="6"/>
      <dgm:spPr/>
      <dgm:t>
        <a:bodyPr/>
        <a:lstStyle/>
        <a:p>
          <a:endParaRPr/>
        </a:p>
      </dgm:t>
    </dgm:pt>
    <dgm:pt modelId="{BBDDA36E-C2CE-40DB-BFAA-42D98AE28FE4}" type="pres">
      <dgm:prSet presAssocID="{8E5C2E7F-BDF9-444D-91D0-123A2AF37594}" presName="connTx" presStyleLbl="parChTrans1D3" presStyleIdx="4" presStyleCnt="6"/>
      <dgm:spPr/>
      <dgm:t>
        <a:bodyPr/>
        <a:lstStyle/>
        <a:p>
          <a:endParaRPr/>
        </a:p>
      </dgm:t>
    </dgm:pt>
    <dgm:pt modelId="{EF9A0F74-AA68-43A4-9D39-08E1AACEE083}" type="pres">
      <dgm:prSet presAssocID="{1CA6448A-27B8-4138-A66E-87A64972B38A}" presName="root2" presStyleCnt="0"/>
      <dgm:spPr/>
      <dgm:t>
        <a:bodyPr/>
        <a:lstStyle/>
        <a:p>
          <a:endParaRPr/>
        </a:p>
      </dgm:t>
    </dgm:pt>
    <dgm:pt modelId="{7F494034-326C-4ABA-B14F-9924CFD0DAAB}" type="pres">
      <dgm:prSet presAssocID="{1CA6448A-27B8-4138-A66E-87A64972B38A}" presName="LevelTwoTextNode" presStyleLbl="node3" presStyleIdx="4" presStyleCnt="6" custScaleX="17727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AA15628-BB3C-4822-93C0-03B4AB6CA57C}" type="pres">
      <dgm:prSet presAssocID="{1CA6448A-27B8-4138-A66E-87A64972B38A}" presName="level3hierChild" presStyleCnt="0"/>
      <dgm:spPr/>
      <dgm:t>
        <a:bodyPr/>
        <a:lstStyle/>
        <a:p>
          <a:endParaRPr/>
        </a:p>
      </dgm:t>
    </dgm:pt>
    <dgm:pt modelId="{EF502934-5839-426E-91F3-2E8B965887ED}" type="pres">
      <dgm:prSet presAssocID="{A05B5DD7-4358-49F3-9E3F-50B4AC8A62EB}" presName="conn2-1" presStyleLbl="parChTrans1D2" presStyleIdx="3" presStyleCnt="4"/>
      <dgm:spPr/>
      <dgm:t>
        <a:bodyPr/>
        <a:lstStyle/>
        <a:p>
          <a:endParaRPr/>
        </a:p>
      </dgm:t>
    </dgm:pt>
    <dgm:pt modelId="{5267D72C-D6BE-41FE-93A3-7259ADB4767A}" type="pres">
      <dgm:prSet presAssocID="{A05B5DD7-4358-49F3-9E3F-50B4AC8A62EB}" presName="connTx" presStyleLbl="parChTrans1D2" presStyleIdx="3" presStyleCnt="4"/>
      <dgm:spPr/>
      <dgm:t>
        <a:bodyPr/>
        <a:lstStyle/>
        <a:p>
          <a:endParaRPr/>
        </a:p>
      </dgm:t>
    </dgm:pt>
    <dgm:pt modelId="{2801333D-BDF2-46C1-B6F1-F5063EBC8DE8}" type="pres">
      <dgm:prSet presAssocID="{8C56275E-8AF2-4D38-93DA-0414D4EE625B}" presName="root2" presStyleCnt="0"/>
      <dgm:spPr/>
      <dgm:t>
        <a:bodyPr/>
        <a:lstStyle/>
        <a:p>
          <a:endParaRPr/>
        </a:p>
      </dgm:t>
    </dgm:pt>
    <dgm:pt modelId="{F522D98D-222A-4A72-AAE5-2E88A803F8F8}" type="pres">
      <dgm:prSet presAssocID="{8C56275E-8AF2-4D38-93DA-0414D4EE625B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CD57996-40E5-4C1F-A1DC-335C1493D5F1}" type="pres">
      <dgm:prSet presAssocID="{8C56275E-8AF2-4D38-93DA-0414D4EE625B}" presName="level3hierChild" presStyleCnt="0"/>
      <dgm:spPr/>
      <dgm:t>
        <a:bodyPr/>
        <a:lstStyle/>
        <a:p>
          <a:endParaRPr/>
        </a:p>
      </dgm:t>
    </dgm:pt>
    <dgm:pt modelId="{3EE20125-7255-4D2C-94C5-FA34A7A3DBDF}" type="pres">
      <dgm:prSet presAssocID="{5825FCFC-80CC-497A-BB6D-7C79932865DA}" presName="conn2-1" presStyleLbl="parChTrans1D3" presStyleIdx="5" presStyleCnt="6"/>
      <dgm:spPr/>
      <dgm:t>
        <a:bodyPr/>
        <a:lstStyle/>
        <a:p>
          <a:endParaRPr/>
        </a:p>
      </dgm:t>
    </dgm:pt>
    <dgm:pt modelId="{944E05BD-34AD-4270-AEDD-FC742C47E58D}" type="pres">
      <dgm:prSet presAssocID="{5825FCFC-80CC-497A-BB6D-7C79932865DA}" presName="connTx" presStyleLbl="parChTrans1D3" presStyleIdx="5" presStyleCnt="6"/>
      <dgm:spPr/>
      <dgm:t>
        <a:bodyPr/>
        <a:lstStyle/>
        <a:p>
          <a:endParaRPr/>
        </a:p>
      </dgm:t>
    </dgm:pt>
    <dgm:pt modelId="{2B974BA1-0D68-4976-BE18-0B4FCD82288C}" type="pres">
      <dgm:prSet presAssocID="{5DC9457C-5E75-49F9-9291-5A2D8698C08A}" presName="root2" presStyleCnt="0"/>
      <dgm:spPr/>
      <dgm:t>
        <a:bodyPr/>
        <a:lstStyle/>
        <a:p>
          <a:endParaRPr/>
        </a:p>
      </dgm:t>
    </dgm:pt>
    <dgm:pt modelId="{DF11CDA5-D8AB-4A74-B05D-4EDA5ACBCEE3}" type="pres">
      <dgm:prSet presAssocID="{5DC9457C-5E75-49F9-9291-5A2D8698C08A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9FE685E1-EF0B-469F-8577-82809AFE7D2C}" type="pres">
      <dgm:prSet presAssocID="{5DC9457C-5E75-49F9-9291-5A2D8698C08A}" presName="level3hierChild" presStyleCnt="0"/>
      <dgm:spPr/>
      <dgm:t>
        <a:bodyPr/>
        <a:lstStyle/>
        <a:p>
          <a:endParaRPr/>
        </a:p>
      </dgm:t>
    </dgm:pt>
  </dgm:ptLst>
  <dgm:cxnLst>
    <dgm:cxn modelId="{DC92A7A6-B8FD-42D6-AD9E-D4A3EB34E217}" type="presOf" srcId="{81163768-AF5A-491A-ACC2-4B1545988917}" destId="{08E215FE-9A7C-4FB8-A3F0-A8628ACB9CF5}" srcOrd="0" destOrd="0" presId="urn:microsoft.com/office/officeart/2008/layout/HorizontalMultiLevelHierarchy#2"/>
    <dgm:cxn modelId="{8C1F1DEB-2E1B-4296-A1FE-DF9FC8E03317}" srcId="{5A7A1A53-E4D6-451B-8C84-E70B82906B04}" destId="{4A4AA310-A785-4278-8210-887DB6A2E4A6}" srcOrd="2" destOrd="0" parTransId="{FEA49383-FBF9-43DF-BA24-C9C4AEE943E0}" sibTransId="{59BC05D5-0490-4B25-941E-4FA10A61E642}"/>
    <dgm:cxn modelId="{10C84CE1-B0BE-4F69-83A9-C8858F7C7163}" srcId="{4A4AA310-A785-4278-8210-887DB6A2E4A6}" destId="{1CA6448A-27B8-4138-A66E-87A64972B38A}" srcOrd="2" destOrd="0" parTransId="{8E5C2E7F-BDF9-444D-91D0-123A2AF37594}" sibTransId="{69430808-CCF7-41F0-B203-D7AE115B08CE}"/>
    <dgm:cxn modelId="{BDE7F72F-DCDA-489F-86DE-2F62D9D22584}" type="presOf" srcId="{FEA49383-FBF9-43DF-BA24-C9C4AEE943E0}" destId="{DFFDC220-D0FC-4BAC-BBDC-1C205F803B9C}" srcOrd="0" destOrd="0" presId="urn:microsoft.com/office/officeart/2008/layout/HorizontalMultiLevelHierarchy#2"/>
    <dgm:cxn modelId="{5E2F2405-F08C-416A-9780-CEF61BD3621C}" type="presOf" srcId="{4D647A68-5077-417A-9AEC-EF5D81C16A46}" destId="{8E113D2B-A83E-4BD4-9EC2-EC68C229CEA3}" srcOrd="0" destOrd="0" presId="urn:microsoft.com/office/officeart/2008/layout/HorizontalMultiLevelHierarchy#2"/>
    <dgm:cxn modelId="{F3237599-76E3-45FD-BBAE-FCE6A6B04B9B}" type="presOf" srcId="{9AFE017C-D822-47C9-9C20-422DB0545944}" destId="{4E6E0798-0074-4394-BCAB-AFF5D3CB3170}" srcOrd="1" destOrd="0" presId="urn:microsoft.com/office/officeart/2008/layout/HorizontalMultiLevelHierarchy#2"/>
    <dgm:cxn modelId="{3BF9C20B-AD31-41A5-8626-4D314EA2CE9E}" type="presOf" srcId="{81163768-AF5A-491A-ACC2-4B1545988917}" destId="{53C86D75-6202-4EAD-8B37-C5959D9C1EB6}" srcOrd="1" destOrd="0" presId="urn:microsoft.com/office/officeart/2008/layout/HorizontalMultiLevelHierarchy#2"/>
    <dgm:cxn modelId="{B03EC3A5-A917-4DC7-84EC-81E7DE387D72}" type="presOf" srcId="{5DC9457C-5E75-49F9-9291-5A2D8698C08A}" destId="{DF11CDA5-D8AB-4A74-B05D-4EDA5ACBCEE3}" srcOrd="0" destOrd="0" presId="urn:microsoft.com/office/officeart/2008/layout/HorizontalMultiLevelHierarchy#2"/>
    <dgm:cxn modelId="{977D983F-60FB-4946-9EC2-DF803054D624}" type="presOf" srcId="{9E27B337-D214-42E6-884B-3C6AEA5381BB}" destId="{702A20D3-898F-437B-A01C-863D77E48C90}" srcOrd="1" destOrd="0" presId="urn:microsoft.com/office/officeart/2008/layout/HorizontalMultiLevelHierarchy#2"/>
    <dgm:cxn modelId="{989DE4BA-73FD-473F-AFD2-0A989C720214}" srcId="{3C045CE1-4D9A-4A08-9180-DC80E9570066}" destId="{5A7A1A53-E4D6-451B-8C84-E70B82906B04}" srcOrd="0" destOrd="0" parTransId="{F97A1212-F1D5-48D8-BF66-2FBE6D4D6D1E}" sibTransId="{F45C2B26-5178-409E-B146-ADEED2B5E604}"/>
    <dgm:cxn modelId="{4390CD78-892F-4C26-B495-74F0399A8B48}" type="presOf" srcId="{8E5C2E7F-BDF9-444D-91D0-123A2AF37594}" destId="{51385DDE-B6AA-4C2A-B311-63322059A1CE}" srcOrd="0" destOrd="0" presId="urn:microsoft.com/office/officeart/2008/layout/HorizontalMultiLevelHierarchy#2"/>
    <dgm:cxn modelId="{92C5A302-E881-40AD-A727-02BCBE9178BD}" srcId="{5A7A1A53-E4D6-451B-8C84-E70B82906B04}" destId="{F7983DB5-B258-4BF0-92BF-1A52B0630DBD}" srcOrd="1" destOrd="0" parTransId="{9E27B337-D214-42E6-884B-3C6AEA5381BB}" sibTransId="{8AC7037F-B56B-4A73-9ECA-3836B3A4D204}"/>
    <dgm:cxn modelId="{AD0909DB-C72B-4ECC-ADD0-83709C3B4D8F}" type="presOf" srcId="{8C56275E-8AF2-4D38-93DA-0414D4EE625B}" destId="{F522D98D-222A-4A72-AAE5-2E88A803F8F8}" srcOrd="0" destOrd="0" presId="urn:microsoft.com/office/officeart/2008/layout/HorizontalMultiLevelHierarchy#2"/>
    <dgm:cxn modelId="{A48DA862-4813-4F21-895C-602610F65417}" type="presOf" srcId="{FEA49383-FBF9-43DF-BA24-C9C4AEE943E0}" destId="{A3FFBDF8-E5D3-4F02-9061-17674C014DA4}" srcOrd="1" destOrd="0" presId="urn:microsoft.com/office/officeart/2008/layout/HorizontalMultiLevelHierarchy#2"/>
    <dgm:cxn modelId="{43F743A2-FC2F-49F4-BAA2-669D69D13EBA}" type="presOf" srcId="{D4263183-6B1D-4B7C-A4F4-FEDF11E29D2E}" destId="{1B13D53C-AB05-4D93-B23A-37F84C892408}" srcOrd="0" destOrd="0" presId="urn:microsoft.com/office/officeart/2008/layout/HorizontalMultiLevelHierarchy#2"/>
    <dgm:cxn modelId="{2E282323-777F-412F-8197-6910A5A7D7F2}" type="presOf" srcId="{D8C20802-D3E8-49B0-8033-79F58837DA02}" destId="{25491819-7A05-4834-BF76-1ACECBA4CF93}" srcOrd="1" destOrd="0" presId="urn:microsoft.com/office/officeart/2008/layout/HorizontalMultiLevelHierarchy#2"/>
    <dgm:cxn modelId="{62103F1F-FCAE-4CF9-AD6F-194B846C9095}" type="presOf" srcId="{A05B5DD7-4358-49F3-9E3F-50B4AC8A62EB}" destId="{EF502934-5839-426E-91F3-2E8B965887ED}" srcOrd="0" destOrd="0" presId="urn:microsoft.com/office/officeart/2008/layout/HorizontalMultiLevelHierarchy#2"/>
    <dgm:cxn modelId="{40F078DF-4B18-4135-AA3B-4C5E756F5B51}" type="presOf" srcId="{9AFE017C-D822-47C9-9C20-422DB0545944}" destId="{20249D4B-B5D4-467B-83AA-A8A6B8FF0B77}" srcOrd="0" destOrd="0" presId="urn:microsoft.com/office/officeart/2008/layout/HorizontalMultiLevelHierarchy#2"/>
    <dgm:cxn modelId="{78A916DD-C0EE-4346-974D-A2D92747F148}" srcId="{FAA707A2-5BB8-4932-AFA8-4F09948DE674}" destId="{B0B782F3-0F6D-4A27-86B0-1C13CF4BB87E}" srcOrd="0" destOrd="0" parTransId="{0869BD68-E17F-4EC2-A5FB-F8FA4DF78E9A}" sibTransId="{35560F33-176A-4874-982B-4F2C36DA5BB8}"/>
    <dgm:cxn modelId="{80FC6617-5872-490E-B4D9-6603A3D11D66}" type="presOf" srcId="{8E5C2E7F-BDF9-444D-91D0-123A2AF37594}" destId="{BBDDA36E-C2CE-40DB-BFAA-42D98AE28FE4}" srcOrd="1" destOrd="0" presId="urn:microsoft.com/office/officeart/2008/layout/HorizontalMultiLevelHierarchy#2"/>
    <dgm:cxn modelId="{E6F9CBB6-8D04-4015-9213-6B0BEBA5FF1F}" srcId="{4A4AA310-A785-4278-8210-887DB6A2E4A6}" destId="{4D647A68-5077-417A-9AEC-EF5D81C16A46}" srcOrd="0" destOrd="0" parTransId="{DB6777F4-2F13-46C1-BE00-963A674D1D17}" sibTransId="{D04A247A-803C-4E50-9806-271A09ED2F08}"/>
    <dgm:cxn modelId="{19E71BE6-260A-47AB-B1EE-C771691725A2}" type="presOf" srcId="{3C045CE1-4D9A-4A08-9180-DC80E9570066}" destId="{9EEF82CA-709C-448B-B92F-FEB85056240F}" srcOrd="0" destOrd="0" presId="urn:microsoft.com/office/officeart/2008/layout/HorizontalMultiLevelHierarchy#2"/>
    <dgm:cxn modelId="{41548982-DB97-4E02-B88A-9509EB37AE89}" type="presOf" srcId="{0869BD68-E17F-4EC2-A5FB-F8FA4DF78E9A}" destId="{2A4F68CB-FF1E-4259-AC25-3F23C023E192}" srcOrd="1" destOrd="0" presId="urn:microsoft.com/office/officeart/2008/layout/HorizontalMultiLevelHierarchy#2"/>
    <dgm:cxn modelId="{5217FFC5-206B-42EC-90A9-F68F4B0CE558}" type="presOf" srcId="{0869BD68-E17F-4EC2-A5FB-F8FA4DF78E9A}" destId="{48E31452-0F53-43DC-913A-BF6A927F490B}" srcOrd="0" destOrd="0" presId="urn:microsoft.com/office/officeart/2008/layout/HorizontalMultiLevelHierarchy#2"/>
    <dgm:cxn modelId="{3EB3990C-ACD2-4C5A-95D7-E94626C6E154}" type="presOf" srcId="{FAA707A2-5BB8-4932-AFA8-4F09948DE674}" destId="{3F57A9D7-947B-4FEB-AC68-40128E7C1131}" srcOrd="0" destOrd="0" presId="urn:microsoft.com/office/officeart/2008/layout/HorizontalMultiLevelHierarchy#2"/>
    <dgm:cxn modelId="{C8396B40-6F2E-4440-8582-8BB2BBDE9B2A}" type="presOf" srcId="{F7983DB5-B258-4BF0-92BF-1A52B0630DBD}" destId="{4A79932A-01C6-45F9-8C9B-4B7B3D1EFE23}" srcOrd="0" destOrd="0" presId="urn:microsoft.com/office/officeart/2008/layout/HorizontalMultiLevelHierarchy#2"/>
    <dgm:cxn modelId="{D02D98C0-5ED3-462B-AD3E-E06D3701B7D3}" srcId="{F7983DB5-B258-4BF0-92BF-1A52B0630DBD}" destId="{192B6624-F176-491E-8002-B598F918F9DD}" srcOrd="0" destOrd="0" parTransId="{81163768-AF5A-491A-ACC2-4B1545988917}" sibTransId="{AB678055-710F-49F5-A6A0-BA9EDD8E6B81}"/>
    <dgm:cxn modelId="{5D0CBB7E-C0DB-47D1-BE7C-85E49A81E0FE}" type="presOf" srcId="{1CA6448A-27B8-4138-A66E-87A64972B38A}" destId="{7F494034-326C-4ABA-B14F-9924CFD0DAAB}" srcOrd="0" destOrd="0" presId="urn:microsoft.com/office/officeart/2008/layout/HorizontalMultiLevelHierarchy#2"/>
    <dgm:cxn modelId="{2B0ADAC5-C142-4CF9-986F-FD3C98C7812C}" srcId="{4A4AA310-A785-4278-8210-887DB6A2E4A6}" destId="{D4263183-6B1D-4B7C-A4F4-FEDF11E29D2E}" srcOrd="1" destOrd="0" parTransId="{D8C20802-D3E8-49B0-8033-79F58837DA02}" sibTransId="{50ACB88F-7107-4CAA-BEF2-7D950E30A3C5}"/>
    <dgm:cxn modelId="{BE25BDAC-690E-40BE-93E2-F68D0E334CD1}" type="presOf" srcId="{5825FCFC-80CC-497A-BB6D-7C79932865DA}" destId="{3EE20125-7255-4D2C-94C5-FA34A7A3DBDF}" srcOrd="0" destOrd="0" presId="urn:microsoft.com/office/officeart/2008/layout/HorizontalMultiLevelHierarchy#2"/>
    <dgm:cxn modelId="{4B53B2E2-74DC-481B-9EB2-F4DE536B86B8}" srcId="{5A7A1A53-E4D6-451B-8C84-E70B82906B04}" destId="{8C56275E-8AF2-4D38-93DA-0414D4EE625B}" srcOrd="3" destOrd="0" parTransId="{A05B5DD7-4358-49F3-9E3F-50B4AC8A62EB}" sibTransId="{0683D854-D9E4-438D-9D79-3032CC646C1C}"/>
    <dgm:cxn modelId="{2198CE2F-9360-4333-A2A2-C24F129C6EB0}" type="presOf" srcId="{D8C20802-D3E8-49B0-8033-79F58837DA02}" destId="{F8691E3D-6C5F-4D96-8EEB-4A048A758953}" srcOrd="0" destOrd="0" presId="urn:microsoft.com/office/officeart/2008/layout/HorizontalMultiLevelHierarchy#2"/>
    <dgm:cxn modelId="{D78A8E88-5F7C-4826-A5E7-A8EE892ACE35}" srcId="{8C56275E-8AF2-4D38-93DA-0414D4EE625B}" destId="{5DC9457C-5E75-49F9-9291-5A2D8698C08A}" srcOrd="0" destOrd="0" parTransId="{5825FCFC-80CC-497A-BB6D-7C79932865DA}" sibTransId="{D93EF048-078C-4110-8767-97490A86D94E}"/>
    <dgm:cxn modelId="{F960B293-FA23-4000-9909-E555D48CF357}" type="presOf" srcId="{192B6624-F176-491E-8002-B598F918F9DD}" destId="{2BD2E081-0D7C-4230-BBF6-1375C5D946E2}" srcOrd="0" destOrd="0" presId="urn:microsoft.com/office/officeart/2008/layout/HorizontalMultiLevelHierarchy#2"/>
    <dgm:cxn modelId="{3A5EF14D-0614-49A7-8B80-3C7B5095EEAB}" type="presOf" srcId="{A05B5DD7-4358-49F3-9E3F-50B4AC8A62EB}" destId="{5267D72C-D6BE-41FE-93A3-7259ADB4767A}" srcOrd="1" destOrd="0" presId="urn:microsoft.com/office/officeart/2008/layout/HorizontalMultiLevelHierarchy#2"/>
    <dgm:cxn modelId="{FCD01C92-610F-45F0-9B55-9E18CA47EBCC}" type="presOf" srcId="{DB6777F4-2F13-46C1-BE00-963A674D1D17}" destId="{AE10B50A-5CF2-4F25-BE3A-FA280617977C}" srcOrd="0" destOrd="0" presId="urn:microsoft.com/office/officeart/2008/layout/HorizontalMultiLevelHierarchy#2"/>
    <dgm:cxn modelId="{DB1A2FCB-DF01-415E-B25A-CB982EBFEA3B}" type="presOf" srcId="{5825FCFC-80CC-497A-BB6D-7C79932865DA}" destId="{944E05BD-34AD-4270-AEDD-FC742C47E58D}" srcOrd="1" destOrd="0" presId="urn:microsoft.com/office/officeart/2008/layout/HorizontalMultiLevelHierarchy#2"/>
    <dgm:cxn modelId="{DEFE66A5-D055-4CA9-98AB-070DC3804FBE}" type="presOf" srcId="{9E27B337-D214-42E6-884B-3C6AEA5381BB}" destId="{0D408D97-5286-4915-9D6F-29602A09639C}" srcOrd="0" destOrd="0" presId="urn:microsoft.com/office/officeart/2008/layout/HorizontalMultiLevelHierarchy#2"/>
    <dgm:cxn modelId="{2FF3A45A-1881-4A86-8338-8CF0435C1616}" type="presOf" srcId="{B0B782F3-0F6D-4A27-86B0-1C13CF4BB87E}" destId="{E95F9C45-14D9-4A68-8363-CAB76B00C80E}" srcOrd="0" destOrd="0" presId="urn:microsoft.com/office/officeart/2008/layout/HorizontalMultiLevelHierarchy#2"/>
    <dgm:cxn modelId="{9DC7FA1F-F2AC-4BDD-90A6-88FE9F4E41D5}" srcId="{5A7A1A53-E4D6-451B-8C84-E70B82906B04}" destId="{FAA707A2-5BB8-4932-AFA8-4F09948DE674}" srcOrd="0" destOrd="0" parTransId="{9AFE017C-D822-47C9-9C20-422DB0545944}" sibTransId="{B2990F8F-5987-41E1-B519-469298E4C3CB}"/>
    <dgm:cxn modelId="{43C380DD-3E6B-40B0-9271-4529AE7DE472}" type="presOf" srcId="{DB6777F4-2F13-46C1-BE00-963A674D1D17}" destId="{1650C6AD-5594-45E6-A86D-4E11EA473E95}" srcOrd="1" destOrd="0" presId="urn:microsoft.com/office/officeart/2008/layout/HorizontalMultiLevelHierarchy#2"/>
    <dgm:cxn modelId="{69718112-76FF-4013-96CB-859ED65DC065}" type="presOf" srcId="{4A4AA310-A785-4278-8210-887DB6A2E4A6}" destId="{360770ED-AD67-4EF8-8FED-5C100A262F91}" srcOrd="0" destOrd="0" presId="urn:microsoft.com/office/officeart/2008/layout/HorizontalMultiLevelHierarchy#2"/>
    <dgm:cxn modelId="{FEBA67DA-FA6C-46B1-9972-B7542E5441F6}" type="presOf" srcId="{5A7A1A53-E4D6-451B-8C84-E70B82906B04}" destId="{D470ACDE-866E-4590-AC4F-D1BAB9B17EAA}" srcOrd="0" destOrd="0" presId="urn:microsoft.com/office/officeart/2008/layout/HorizontalMultiLevelHierarchy#2"/>
    <dgm:cxn modelId="{EAE8BB0E-1A50-4353-A60B-6FA6480BE64E}" type="presParOf" srcId="{9EEF82CA-709C-448B-B92F-FEB85056240F}" destId="{5A9F398C-707A-4FA9-9F55-F96E5A17A28B}" srcOrd="0" destOrd="0" presId="urn:microsoft.com/office/officeart/2008/layout/HorizontalMultiLevelHierarchy#2"/>
    <dgm:cxn modelId="{B477023E-5F7A-40F7-A23E-2A11E8E97B21}" type="presParOf" srcId="{5A9F398C-707A-4FA9-9F55-F96E5A17A28B}" destId="{D470ACDE-866E-4590-AC4F-D1BAB9B17EAA}" srcOrd="0" destOrd="0" presId="urn:microsoft.com/office/officeart/2008/layout/HorizontalMultiLevelHierarchy#2"/>
    <dgm:cxn modelId="{18E6B7E6-CD33-42B4-83BF-A2E320589412}" type="presParOf" srcId="{5A9F398C-707A-4FA9-9F55-F96E5A17A28B}" destId="{754A40D7-512F-4CF6-87DE-B07787F21FF3}" srcOrd="1" destOrd="0" presId="urn:microsoft.com/office/officeart/2008/layout/HorizontalMultiLevelHierarchy#2"/>
    <dgm:cxn modelId="{1DDAEBE5-9F6B-4458-951E-C1297F454C05}" type="presParOf" srcId="{754A40D7-512F-4CF6-87DE-B07787F21FF3}" destId="{20249D4B-B5D4-467B-83AA-A8A6B8FF0B77}" srcOrd="0" destOrd="0" presId="urn:microsoft.com/office/officeart/2008/layout/HorizontalMultiLevelHierarchy#2"/>
    <dgm:cxn modelId="{3772EA93-03BC-405E-B5CF-D54C1792C69E}" type="presParOf" srcId="{20249D4B-B5D4-467B-83AA-A8A6B8FF0B77}" destId="{4E6E0798-0074-4394-BCAB-AFF5D3CB3170}" srcOrd="0" destOrd="0" presId="urn:microsoft.com/office/officeart/2008/layout/HorizontalMultiLevelHierarchy#2"/>
    <dgm:cxn modelId="{48BF565A-B6D5-403A-AB0F-5C15F25210CF}" type="presParOf" srcId="{754A40D7-512F-4CF6-87DE-B07787F21FF3}" destId="{0B16B3EE-EA28-4DF2-967E-35A1A3A499BF}" srcOrd="1" destOrd="0" presId="urn:microsoft.com/office/officeart/2008/layout/HorizontalMultiLevelHierarchy#2"/>
    <dgm:cxn modelId="{3AB0D222-F8BE-4370-944B-D4EC1B9AFD89}" type="presParOf" srcId="{0B16B3EE-EA28-4DF2-967E-35A1A3A499BF}" destId="{3F57A9D7-947B-4FEB-AC68-40128E7C1131}" srcOrd="0" destOrd="0" presId="urn:microsoft.com/office/officeart/2008/layout/HorizontalMultiLevelHierarchy#2"/>
    <dgm:cxn modelId="{2121647B-5AB3-4F4C-9432-48CD9680E287}" type="presParOf" srcId="{0B16B3EE-EA28-4DF2-967E-35A1A3A499BF}" destId="{FDF81480-CED4-4E05-B270-8C480FA25729}" srcOrd="1" destOrd="0" presId="urn:microsoft.com/office/officeart/2008/layout/HorizontalMultiLevelHierarchy#2"/>
    <dgm:cxn modelId="{9473FF5E-8022-4145-BAF1-7889CA490F1D}" type="presParOf" srcId="{FDF81480-CED4-4E05-B270-8C480FA25729}" destId="{48E31452-0F53-43DC-913A-BF6A927F490B}" srcOrd="0" destOrd="0" presId="urn:microsoft.com/office/officeart/2008/layout/HorizontalMultiLevelHierarchy#2"/>
    <dgm:cxn modelId="{9A7BA8E9-5E45-4EFA-92CC-A06FDA1BBA5A}" type="presParOf" srcId="{48E31452-0F53-43DC-913A-BF6A927F490B}" destId="{2A4F68CB-FF1E-4259-AC25-3F23C023E192}" srcOrd="0" destOrd="0" presId="urn:microsoft.com/office/officeart/2008/layout/HorizontalMultiLevelHierarchy#2"/>
    <dgm:cxn modelId="{7EBA2AC5-0AE3-415E-9475-555A369E95C5}" type="presParOf" srcId="{FDF81480-CED4-4E05-B270-8C480FA25729}" destId="{359A51F9-026C-4744-AA01-07E2A4905BBD}" srcOrd="1" destOrd="0" presId="urn:microsoft.com/office/officeart/2008/layout/HorizontalMultiLevelHierarchy#2"/>
    <dgm:cxn modelId="{8428E250-B2EC-43BE-A289-6116AA026D81}" type="presParOf" srcId="{359A51F9-026C-4744-AA01-07E2A4905BBD}" destId="{E95F9C45-14D9-4A68-8363-CAB76B00C80E}" srcOrd="0" destOrd="0" presId="urn:microsoft.com/office/officeart/2008/layout/HorizontalMultiLevelHierarchy#2"/>
    <dgm:cxn modelId="{D427AC64-419F-47B1-A255-FD71907871DF}" type="presParOf" srcId="{359A51F9-026C-4744-AA01-07E2A4905BBD}" destId="{F177776D-9F78-470D-B91B-02C3A5C31260}" srcOrd="1" destOrd="0" presId="urn:microsoft.com/office/officeart/2008/layout/HorizontalMultiLevelHierarchy#2"/>
    <dgm:cxn modelId="{7F0FF42B-17ED-4312-BC63-7495CB0ED293}" type="presParOf" srcId="{754A40D7-512F-4CF6-87DE-B07787F21FF3}" destId="{0D408D97-5286-4915-9D6F-29602A09639C}" srcOrd="2" destOrd="0" presId="urn:microsoft.com/office/officeart/2008/layout/HorizontalMultiLevelHierarchy#2"/>
    <dgm:cxn modelId="{C8DE33C9-5699-4C89-B744-FC562717C190}" type="presParOf" srcId="{0D408D97-5286-4915-9D6F-29602A09639C}" destId="{702A20D3-898F-437B-A01C-863D77E48C90}" srcOrd="0" destOrd="0" presId="urn:microsoft.com/office/officeart/2008/layout/HorizontalMultiLevelHierarchy#2"/>
    <dgm:cxn modelId="{C452E76A-2DDD-493F-AF0A-3640A220F111}" type="presParOf" srcId="{754A40D7-512F-4CF6-87DE-B07787F21FF3}" destId="{D0AC86D3-82EE-4A88-A971-C10DE6380777}" srcOrd="3" destOrd="0" presId="urn:microsoft.com/office/officeart/2008/layout/HorizontalMultiLevelHierarchy#2"/>
    <dgm:cxn modelId="{A21E3363-9867-4828-A680-5F6E81DF6C05}" type="presParOf" srcId="{D0AC86D3-82EE-4A88-A971-C10DE6380777}" destId="{4A79932A-01C6-45F9-8C9B-4B7B3D1EFE23}" srcOrd="0" destOrd="0" presId="urn:microsoft.com/office/officeart/2008/layout/HorizontalMultiLevelHierarchy#2"/>
    <dgm:cxn modelId="{91A4D00B-C901-407A-BA1A-D200F31666A3}" type="presParOf" srcId="{D0AC86D3-82EE-4A88-A971-C10DE6380777}" destId="{8C65388B-B54D-4E79-8E70-B1CF04852E5C}" srcOrd="1" destOrd="0" presId="urn:microsoft.com/office/officeart/2008/layout/HorizontalMultiLevelHierarchy#2"/>
    <dgm:cxn modelId="{16311A2D-2B84-4262-A451-91E0C6392DEB}" type="presParOf" srcId="{8C65388B-B54D-4E79-8E70-B1CF04852E5C}" destId="{08E215FE-9A7C-4FB8-A3F0-A8628ACB9CF5}" srcOrd="0" destOrd="0" presId="urn:microsoft.com/office/officeart/2008/layout/HorizontalMultiLevelHierarchy#2"/>
    <dgm:cxn modelId="{665346B7-CD1A-4F98-8541-9CF9309BB651}" type="presParOf" srcId="{08E215FE-9A7C-4FB8-A3F0-A8628ACB9CF5}" destId="{53C86D75-6202-4EAD-8B37-C5959D9C1EB6}" srcOrd="0" destOrd="0" presId="urn:microsoft.com/office/officeart/2008/layout/HorizontalMultiLevelHierarchy#2"/>
    <dgm:cxn modelId="{92B1E42F-58C9-4521-A9AD-0554F924D234}" type="presParOf" srcId="{8C65388B-B54D-4E79-8E70-B1CF04852E5C}" destId="{654BE89C-5E61-4B3D-8B96-8BE9CB92671B}" srcOrd="1" destOrd="0" presId="urn:microsoft.com/office/officeart/2008/layout/HorizontalMultiLevelHierarchy#2"/>
    <dgm:cxn modelId="{59C8F24F-460E-496C-AB07-1DD489098325}" type="presParOf" srcId="{654BE89C-5E61-4B3D-8B96-8BE9CB92671B}" destId="{2BD2E081-0D7C-4230-BBF6-1375C5D946E2}" srcOrd="0" destOrd="0" presId="urn:microsoft.com/office/officeart/2008/layout/HorizontalMultiLevelHierarchy#2"/>
    <dgm:cxn modelId="{A542C655-5E93-4B7B-83A4-D8D2C6118EDC}" type="presParOf" srcId="{654BE89C-5E61-4B3D-8B96-8BE9CB92671B}" destId="{C84998C2-B174-4E2A-B34B-8DBC3680FF45}" srcOrd="1" destOrd="0" presId="urn:microsoft.com/office/officeart/2008/layout/HorizontalMultiLevelHierarchy#2"/>
    <dgm:cxn modelId="{13AD6B4A-82B6-42D8-96C4-452D62F27441}" type="presParOf" srcId="{754A40D7-512F-4CF6-87DE-B07787F21FF3}" destId="{DFFDC220-D0FC-4BAC-BBDC-1C205F803B9C}" srcOrd="4" destOrd="0" presId="urn:microsoft.com/office/officeart/2008/layout/HorizontalMultiLevelHierarchy#2"/>
    <dgm:cxn modelId="{6221FDEA-4E36-4976-8D59-0429093077EE}" type="presParOf" srcId="{DFFDC220-D0FC-4BAC-BBDC-1C205F803B9C}" destId="{A3FFBDF8-E5D3-4F02-9061-17674C014DA4}" srcOrd="0" destOrd="0" presId="urn:microsoft.com/office/officeart/2008/layout/HorizontalMultiLevelHierarchy#2"/>
    <dgm:cxn modelId="{176B3769-8292-4FD0-8B23-6688752A0206}" type="presParOf" srcId="{754A40D7-512F-4CF6-87DE-B07787F21FF3}" destId="{6410E5B7-A8BB-4DF1-B74D-93DA68B1C1DA}" srcOrd="5" destOrd="0" presId="urn:microsoft.com/office/officeart/2008/layout/HorizontalMultiLevelHierarchy#2"/>
    <dgm:cxn modelId="{16055FD9-9EB2-4B1A-8999-4F904AAD53C0}" type="presParOf" srcId="{6410E5B7-A8BB-4DF1-B74D-93DA68B1C1DA}" destId="{360770ED-AD67-4EF8-8FED-5C100A262F91}" srcOrd="0" destOrd="0" presId="urn:microsoft.com/office/officeart/2008/layout/HorizontalMultiLevelHierarchy#2"/>
    <dgm:cxn modelId="{BC13B72A-DC4D-46F0-8A1D-A340305A7A3F}" type="presParOf" srcId="{6410E5B7-A8BB-4DF1-B74D-93DA68B1C1DA}" destId="{EE1C8CD4-91FF-4555-8096-9AEBFD45325B}" srcOrd="1" destOrd="0" presId="urn:microsoft.com/office/officeart/2008/layout/HorizontalMultiLevelHierarchy#2"/>
    <dgm:cxn modelId="{5D44CCFA-4290-4C91-BE3F-7D10CB7F9F92}" type="presParOf" srcId="{EE1C8CD4-91FF-4555-8096-9AEBFD45325B}" destId="{AE10B50A-5CF2-4F25-BE3A-FA280617977C}" srcOrd="0" destOrd="0" presId="urn:microsoft.com/office/officeart/2008/layout/HorizontalMultiLevelHierarchy#2"/>
    <dgm:cxn modelId="{3C0620F5-DF7D-477C-A5FD-CDD8F33007E8}" type="presParOf" srcId="{AE10B50A-5CF2-4F25-BE3A-FA280617977C}" destId="{1650C6AD-5594-45E6-A86D-4E11EA473E95}" srcOrd="0" destOrd="0" presId="urn:microsoft.com/office/officeart/2008/layout/HorizontalMultiLevelHierarchy#2"/>
    <dgm:cxn modelId="{B12D1CEB-3053-462A-B090-596D1E0C19E4}" type="presParOf" srcId="{EE1C8CD4-91FF-4555-8096-9AEBFD45325B}" destId="{5833CD41-3EF7-4F2F-82C1-6E1CECE11834}" srcOrd="1" destOrd="0" presId="urn:microsoft.com/office/officeart/2008/layout/HorizontalMultiLevelHierarchy#2"/>
    <dgm:cxn modelId="{6412A8F9-460A-41B7-BB62-870CD8955BE6}" type="presParOf" srcId="{5833CD41-3EF7-4F2F-82C1-6E1CECE11834}" destId="{8E113D2B-A83E-4BD4-9EC2-EC68C229CEA3}" srcOrd="0" destOrd="0" presId="urn:microsoft.com/office/officeart/2008/layout/HorizontalMultiLevelHierarchy#2"/>
    <dgm:cxn modelId="{0CC69FCD-0577-4276-8710-66E928801637}" type="presParOf" srcId="{5833CD41-3EF7-4F2F-82C1-6E1CECE11834}" destId="{44E0A89F-08C4-4379-921C-967A5C921E91}" srcOrd="1" destOrd="0" presId="urn:microsoft.com/office/officeart/2008/layout/HorizontalMultiLevelHierarchy#2"/>
    <dgm:cxn modelId="{383E8D4C-E96B-4B17-8F70-E3404326004C}" type="presParOf" srcId="{EE1C8CD4-91FF-4555-8096-9AEBFD45325B}" destId="{F8691E3D-6C5F-4D96-8EEB-4A048A758953}" srcOrd="2" destOrd="0" presId="urn:microsoft.com/office/officeart/2008/layout/HorizontalMultiLevelHierarchy#2"/>
    <dgm:cxn modelId="{3567DDD7-D5C0-4E4C-A9C8-E8BA4E0FF168}" type="presParOf" srcId="{F8691E3D-6C5F-4D96-8EEB-4A048A758953}" destId="{25491819-7A05-4834-BF76-1ACECBA4CF93}" srcOrd="0" destOrd="0" presId="urn:microsoft.com/office/officeart/2008/layout/HorizontalMultiLevelHierarchy#2"/>
    <dgm:cxn modelId="{6662B488-BC92-43CA-A393-8621FF6ACC85}" type="presParOf" srcId="{EE1C8CD4-91FF-4555-8096-9AEBFD45325B}" destId="{892B497C-D6A9-4F89-8994-9782C4E9ACE5}" srcOrd="3" destOrd="0" presId="urn:microsoft.com/office/officeart/2008/layout/HorizontalMultiLevelHierarchy#2"/>
    <dgm:cxn modelId="{F9E1AFF0-26B3-4877-AA1D-FF9FCD946BD9}" type="presParOf" srcId="{892B497C-D6A9-4F89-8994-9782C4E9ACE5}" destId="{1B13D53C-AB05-4D93-B23A-37F84C892408}" srcOrd="0" destOrd="0" presId="urn:microsoft.com/office/officeart/2008/layout/HorizontalMultiLevelHierarchy#2"/>
    <dgm:cxn modelId="{49877EEE-E040-40A9-A59D-197BEA9627A1}" type="presParOf" srcId="{892B497C-D6A9-4F89-8994-9782C4E9ACE5}" destId="{2E5CAFE0-BBF3-41F7-8D1F-81C679920B80}" srcOrd="1" destOrd="0" presId="urn:microsoft.com/office/officeart/2008/layout/HorizontalMultiLevelHierarchy#2"/>
    <dgm:cxn modelId="{137E403B-68B5-4749-9337-AC2E47DFFC5C}" type="presParOf" srcId="{EE1C8CD4-91FF-4555-8096-9AEBFD45325B}" destId="{51385DDE-B6AA-4C2A-B311-63322059A1CE}" srcOrd="4" destOrd="0" presId="urn:microsoft.com/office/officeart/2008/layout/HorizontalMultiLevelHierarchy#2"/>
    <dgm:cxn modelId="{98E42C90-EDAA-4910-A556-C6DD76E1A1AE}" type="presParOf" srcId="{51385DDE-B6AA-4C2A-B311-63322059A1CE}" destId="{BBDDA36E-C2CE-40DB-BFAA-42D98AE28FE4}" srcOrd="0" destOrd="0" presId="urn:microsoft.com/office/officeart/2008/layout/HorizontalMultiLevelHierarchy#2"/>
    <dgm:cxn modelId="{9C070676-AB81-4D50-A937-4CC0E85DCD2A}" type="presParOf" srcId="{EE1C8CD4-91FF-4555-8096-9AEBFD45325B}" destId="{EF9A0F74-AA68-43A4-9D39-08E1AACEE083}" srcOrd="5" destOrd="0" presId="urn:microsoft.com/office/officeart/2008/layout/HorizontalMultiLevelHierarchy#2"/>
    <dgm:cxn modelId="{8282C225-C0AD-4475-8940-C634ED7254B5}" type="presParOf" srcId="{EF9A0F74-AA68-43A4-9D39-08E1AACEE083}" destId="{7F494034-326C-4ABA-B14F-9924CFD0DAAB}" srcOrd="0" destOrd="0" presId="urn:microsoft.com/office/officeart/2008/layout/HorizontalMultiLevelHierarchy#2"/>
    <dgm:cxn modelId="{FFC8061F-417D-477A-81AF-B869341A8E7F}" type="presParOf" srcId="{EF9A0F74-AA68-43A4-9D39-08E1AACEE083}" destId="{CAA15628-BB3C-4822-93C0-03B4AB6CA57C}" srcOrd="1" destOrd="0" presId="urn:microsoft.com/office/officeart/2008/layout/HorizontalMultiLevelHierarchy#2"/>
    <dgm:cxn modelId="{4DD28750-E293-4210-AEBB-3D612A6E8F3A}" type="presParOf" srcId="{754A40D7-512F-4CF6-87DE-B07787F21FF3}" destId="{EF502934-5839-426E-91F3-2E8B965887ED}" srcOrd="6" destOrd="0" presId="urn:microsoft.com/office/officeart/2008/layout/HorizontalMultiLevelHierarchy#2"/>
    <dgm:cxn modelId="{94BECCD9-90D7-4369-9008-2EDC684E699B}" type="presParOf" srcId="{EF502934-5839-426E-91F3-2E8B965887ED}" destId="{5267D72C-D6BE-41FE-93A3-7259ADB4767A}" srcOrd="0" destOrd="0" presId="urn:microsoft.com/office/officeart/2008/layout/HorizontalMultiLevelHierarchy#2"/>
    <dgm:cxn modelId="{5DA6E3DC-31C8-4A3B-97B3-4C0F3D06475A}" type="presParOf" srcId="{754A40D7-512F-4CF6-87DE-B07787F21FF3}" destId="{2801333D-BDF2-46C1-B6F1-F5063EBC8DE8}" srcOrd="7" destOrd="0" presId="urn:microsoft.com/office/officeart/2008/layout/HorizontalMultiLevelHierarchy#2"/>
    <dgm:cxn modelId="{28EC4837-ED9A-4881-A247-909796FD3F6A}" type="presParOf" srcId="{2801333D-BDF2-46C1-B6F1-F5063EBC8DE8}" destId="{F522D98D-222A-4A72-AAE5-2E88A803F8F8}" srcOrd="0" destOrd="0" presId="urn:microsoft.com/office/officeart/2008/layout/HorizontalMultiLevelHierarchy#2"/>
    <dgm:cxn modelId="{7CF25B92-56F5-4B60-BDE6-1872FB7C53AC}" type="presParOf" srcId="{2801333D-BDF2-46C1-B6F1-F5063EBC8DE8}" destId="{8CD57996-40E5-4C1F-A1DC-335C1493D5F1}" srcOrd="1" destOrd="0" presId="urn:microsoft.com/office/officeart/2008/layout/HorizontalMultiLevelHierarchy#2"/>
    <dgm:cxn modelId="{AF0BBA95-2616-4DF7-AD56-A0ED09FBA915}" type="presParOf" srcId="{8CD57996-40E5-4C1F-A1DC-335C1493D5F1}" destId="{3EE20125-7255-4D2C-94C5-FA34A7A3DBDF}" srcOrd="0" destOrd="0" presId="urn:microsoft.com/office/officeart/2008/layout/HorizontalMultiLevelHierarchy#2"/>
    <dgm:cxn modelId="{0F07CD49-BF42-4148-A1CF-3ECDDE5944F4}" type="presParOf" srcId="{3EE20125-7255-4D2C-94C5-FA34A7A3DBDF}" destId="{944E05BD-34AD-4270-AEDD-FC742C47E58D}" srcOrd="0" destOrd="0" presId="urn:microsoft.com/office/officeart/2008/layout/HorizontalMultiLevelHierarchy#2"/>
    <dgm:cxn modelId="{60F5B4CC-71E6-4EBF-A0F8-52EAC95E343C}" type="presParOf" srcId="{8CD57996-40E5-4C1F-A1DC-335C1493D5F1}" destId="{2B974BA1-0D68-4976-BE18-0B4FCD82288C}" srcOrd="1" destOrd="0" presId="urn:microsoft.com/office/officeart/2008/layout/HorizontalMultiLevelHierarchy#2"/>
    <dgm:cxn modelId="{388586DD-9E3C-45CB-BDD3-5EB1A0E8DC98}" type="presParOf" srcId="{2B974BA1-0D68-4976-BE18-0B4FCD82288C}" destId="{DF11CDA5-D8AB-4A74-B05D-4EDA5ACBCEE3}" srcOrd="0" destOrd="0" presId="urn:microsoft.com/office/officeart/2008/layout/HorizontalMultiLevelHierarchy#2"/>
    <dgm:cxn modelId="{2ED80590-4EEC-4AA5-AF89-5FD82FA58BD0}" type="presParOf" srcId="{2B974BA1-0D68-4976-BE18-0B4FCD82288C}" destId="{9FE685E1-EF0B-469F-8577-82809AFE7D2C}" srcOrd="1" destOrd="0" presId="urn:microsoft.com/office/officeart/2008/layout/HorizontalMultiLevelHierarchy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E20125-7255-4D2C-94C5-FA34A7A3DBDF}">
      <dsp:nvSpPr>
        <dsp:cNvPr id="0" name=""/>
        <dsp:cNvSpPr/>
      </dsp:nvSpPr>
      <dsp:spPr>
        <a:xfrm>
          <a:off x="2265609" y="3365970"/>
          <a:ext cx="30039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0394" y="4572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408297" y="3404180"/>
        <a:ext cx="15019" cy="15019"/>
      </dsp:txXfrm>
    </dsp:sp>
    <dsp:sp modelId="{EF502934-5839-426E-91F3-2E8B965887ED}">
      <dsp:nvSpPr>
        <dsp:cNvPr id="0" name=""/>
        <dsp:cNvSpPr/>
      </dsp:nvSpPr>
      <dsp:spPr>
        <a:xfrm>
          <a:off x="463239" y="1980693"/>
          <a:ext cx="300394" cy="1430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0197" y="0"/>
              </a:lnTo>
              <a:lnTo>
                <a:pt x="150197" y="1430997"/>
              </a:lnTo>
              <a:lnTo>
                <a:pt x="300394" y="143099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76882" y="2659637"/>
        <a:ext cx="73109" cy="73109"/>
      </dsp:txXfrm>
    </dsp:sp>
    <dsp:sp modelId="{51385DDE-B6AA-4C2A-B311-63322059A1CE}">
      <dsp:nvSpPr>
        <dsp:cNvPr id="0" name=""/>
        <dsp:cNvSpPr/>
      </dsp:nvSpPr>
      <dsp:spPr>
        <a:xfrm>
          <a:off x="3432313" y="2266892"/>
          <a:ext cx="300394" cy="5723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0197" y="0"/>
              </a:lnTo>
              <a:lnTo>
                <a:pt x="150197" y="572399"/>
              </a:lnTo>
              <a:lnTo>
                <a:pt x="300394" y="572399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66350" y="2536931"/>
        <a:ext cx="32321" cy="32321"/>
      </dsp:txXfrm>
    </dsp:sp>
    <dsp:sp modelId="{F8691E3D-6C5F-4D96-8EEB-4A048A758953}">
      <dsp:nvSpPr>
        <dsp:cNvPr id="0" name=""/>
        <dsp:cNvSpPr/>
      </dsp:nvSpPr>
      <dsp:spPr>
        <a:xfrm>
          <a:off x="3432313" y="2221172"/>
          <a:ext cx="30039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0394" y="4572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75001" y="2259382"/>
        <a:ext cx="15019" cy="15019"/>
      </dsp:txXfrm>
    </dsp:sp>
    <dsp:sp modelId="{AE10B50A-5CF2-4F25-BE3A-FA280617977C}">
      <dsp:nvSpPr>
        <dsp:cNvPr id="0" name=""/>
        <dsp:cNvSpPr/>
      </dsp:nvSpPr>
      <dsp:spPr>
        <a:xfrm>
          <a:off x="3432313" y="1694493"/>
          <a:ext cx="300394" cy="572399"/>
        </a:xfrm>
        <a:custGeom>
          <a:avLst/>
          <a:gdLst/>
          <a:ahLst/>
          <a:cxnLst/>
          <a:rect l="0" t="0" r="0" b="0"/>
          <a:pathLst>
            <a:path>
              <a:moveTo>
                <a:pt x="0" y="572399"/>
              </a:moveTo>
              <a:lnTo>
                <a:pt x="150197" y="572399"/>
              </a:lnTo>
              <a:lnTo>
                <a:pt x="150197" y="0"/>
              </a:lnTo>
              <a:lnTo>
                <a:pt x="300394" y="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566350" y="1964532"/>
        <a:ext cx="32321" cy="32321"/>
      </dsp:txXfrm>
    </dsp:sp>
    <dsp:sp modelId="{DFFDC220-D0FC-4BAC-BBDC-1C205F803B9C}">
      <dsp:nvSpPr>
        <dsp:cNvPr id="0" name=""/>
        <dsp:cNvSpPr/>
      </dsp:nvSpPr>
      <dsp:spPr>
        <a:xfrm>
          <a:off x="463239" y="1980693"/>
          <a:ext cx="300394" cy="2861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0197" y="0"/>
              </a:lnTo>
              <a:lnTo>
                <a:pt x="150197" y="286199"/>
              </a:lnTo>
              <a:lnTo>
                <a:pt x="300394" y="28619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03064" y="2113420"/>
        <a:ext cx="20745" cy="20745"/>
      </dsp:txXfrm>
    </dsp:sp>
    <dsp:sp modelId="{08E215FE-9A7C-4FB8-A3F0-A8628ACB9CF5}">
      <dsp:nvSpPr>
        <dsp:cNvPr id="0" name=""/>
        <dsp:cNvSpPr/>
      </dsp:nvSpPr>
      <dsp:spPr>
        <a:xfrm>
          <a:off x="2265609" y="1076374"/>
          <a:ext cx="30039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0394" y="4572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408297" y="1114584"/>
        <a:ext cx="15019" cy="15019"/>
      </dsp:txXfrm>
    </dsp:sp>
    <dsp:sp modelId="{0D408D97-5286-4915-9D6F-29602A09639C}">
      <dsp:nvSpPr>
        <dsp:cNvPr id="0" name=""/>
        <dsp:cNvSpPr/>
      </dsp:nvSpPr>
      <dsp:spPr>
        <a:xfrm>
          <a:off x="463239" y="1122094"/>
          <a:ext cx="300394" cy="858598"/>
        </a:xfrm>
        <a:custGeom>
          <a:avLst/>
          <a:gdLst/>
          <a:ahLst/>
          <a:cxnLst/>
          <a:rect l="0" t="0" r="0" b="0"/>
          <a:pathLst>
            <a:path>
              <a:moveTo>
                <a:pt x="0" y="858598"/>
              </a:moveTo>
              <a:lnTo>
                <a:pt x="150197" y="858598"/>
              </a:lnTo>
              <a:lnTo>
                <a:pt x="150197" y="0"/>
              </a:lnTo>
              <a:lnTo>
                <a:pt x="300394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90696" y="1528652"/>
        <a:ext cx="45481" cy="45481"/>
      </dsp:txXfrm>
    </dsp:sp>
    <dsp:sp modelId="{48E31452-0F53-43DC-913A-BF6A927F490B}">
      <dsp:nvSpPr>
        <dsp:cNvPr id="0" name=""/>
        <dsp:cNvSpPr/>
      </dsp:nvSpPr>
      <dsp:spPr>
        <a:xfrm>
          <a:off x="2265609" y="503975"/>
          <a:ext cx="30039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0394" y="4572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408297" y="542185"/>
        <a:ext cx="15019" cy="15019"/>
      </dsp:txXfrm>
    </dsp:sp>
    <dsp:sp modelId="{20249D4B-B5D4-467B-83AA-A8A6B8FF0B77}">
      <dsp:nvSpPr>
        <dsp:cNvPr id="0" name=""/>
        <dsp:cNvSpPr/>
      </dsp:nvSpPr>
      <dsp:spPr>
        <a:xfrm>
          <a:off x="463239" y="549695"/>
          <a:ext cx="300394" cy="1430997"/>
        </a:xfrm>
        <a:custGeom>
          <a:avLst/>
          <a:gdLst/>
          <a:ahLst/>
          <a:cxnLst/>
          <a:rect l="0" t="0" r="0" b="0"/>
          <a:pathLst>
            <a:path>
              <a:moveTo>
                <a:pt x="0" y="1430997"/>
              </a:moveTo>
              <a:lnTo>
                <a:pt x="150197" y="1430997"/>
              </a:lnTo>
              <a:lnTo>
                <a:pt x="150197" y="0"/>
              </a:lnTo>
              <a:lnTo>
                <a:pt x="300394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76882" y="1228639"/>
        <a:ext cx="73109" cy="73109"/>
      </dsp:txXfrm>
    </dsp:sp>
    <dsp:sp modelId="{D470ACDE-866E-4590-AC4F-D1BAB9B17EAA}">
      <dsp:nvSpPr>
        <dsp:cNvPr id="0" name=""/>
        <dsp:cNvSpPr/>
      </dsp:nvSpPr>
      <dsp:spPr>
        <a:xfrm rot="16200000">
          <a:off x="-970770" y="1751733"/>
          <a:ext cx="2410101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anose="020B0503020204020204" charset="-122"/>
              <a:ea typeface="微软雅黑" panose="020B0503020204020204" charset="-122"/>
            </a:rPr>
            <a:t>怎样使用电器正常工作</a:t>
          </a:r>
          <a:endParaRPr lang="zh-CN" altLang="en-US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-970770" y="1751733"/>
        <a:ext cx="2410101" cy="457919"/>
      </dsp:txXfrm>
    </dsp:sp>
    <dsp:sp modelId="{3F57A9D7-947B-4FEB-AC68-40128E7C1131}">
      <dsp:nvSpPr>
        <dsp:cNvPr id="0" name=""/>
        <dsp:cNvSpPr/>
      </dsp:nvSpPr>
      <dsp:spPr>
        <a:xfrm>
          <a:off x="763634" y="320735"/>
          <a:ext cx="1501974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</a:rPr>
            <a:t>额定功率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63634" y="320735"/>
        <a:ext cx="1501974" cy="457919"/>
      </dsp:txXfrm>
    </dsp:sp>
    <dsp:sp modelId="{E95F9C45-14D9-4A68-8363-CAB76B00C80E}">
      <dsp:nvSpPr>
        <dsp:cNvPr id="0" name=""/>
        <dsp:cNvSpPr/>
      </dsp:nvSpPr>
      <dsp:spPr>
        <a:xfrm>
          <a:off x="2566004" y="320735"/>
          <a:ext cx="2101037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</a:rPr>
            <a:t>用电器在额定电压下的功率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2566004" y="320735"/>
        <a:ext cx="2101037" cy="457919"/>
      </dsp:txXfrm>
    </dsp:sp>
    <dsp:sp modelId="{4A79932A-01C6-45F9-8C9B-4B7B3D1EFE23}">
      <dsp:nvSpPr>
        <dsp:cNvPr id="0" name=""/>
        <dsp:cNvSpPr/>
      </dsp:nvSpPr>
      <dsp:spPr>
        <a:xfrm>
          <a:off x="763634" y="893134"/>
          <a:ext cx="1501974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</a:rPr>
            <a:t>实际功率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63634" y="893134"/>
        <a:ext cx="1501974" cy="457919"/>
      </dsp:txXfrm>
    </dsp:sp>
    <dsp:sp modelId="{2BD2E081-0D7C-4230-BBF6-1375C5D946E2}">
      <dsp:nvSpPr>
        <dsp:cNvPr id="0" name=""/>
        <dsp:cNvSpPr/>
      </dsp:nvSpPr>
      <dsp:spPr>
        <a:xfrm>
          <a:off x="2566004" y="893134"/>
          <a:ext cx="2429850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</a:rPr>
            <a:t>用电器在实际电压下的功率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2566004" y="893134"/>
        <a:ext cx="2429850" cy="457919"/>
      </dsp:txXfrm>
    </dsp:sp>
    <dsp:sp modelId="{360770ED-AD67-4EF8-8FED-5C100A262F91}">
      <dsp:nvSpPr>
        <dsp:cNvPr id="0" name=""/>
        <dsp:cNvSpPr/>
      </dsp:nvSpPr>
      <dsp:spPr>
        <a:xfrm>
          <a:off x="763634" y="2037932"/>
          <a:ext cx="2668679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</a:rPr>
            <a:t>小灯泡的亮度与实际功率的关系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63634" y="2037932"/>
        <a:ext cx="2668679" cy="457919"/>
      </dsp:txXfrm>
    </dsp:sp>
    <dsp:sp modelId="{8E113D2B-A83E-4BD4-9EC2-EC68C229CEA3}">
      <dsp:nvSpPr>
        <dsp:cNvPr id="0" name=""/>
        <dsp:cNvSpPr/>
      </dsp:nvSpPr>
      <dsp:spPr>
        <a:xfrm>
          <a:off x="3732708" y="1465533"/>
          <a:ext cx="2758662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当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=U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P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=P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，正常发光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3732708" y="1465533"/>
        <a:ext cx="2758662" cy="457919"/>
      </dsp:txXfrm>
    </dsp:sp>
    <dsp:sp modelId="{1B13D53C-AB05-4D93-B23A-37F84C892408}">
      <dsp:nvSpPr>
        <dsp:cNvPr id="0" name=""/>
        <dsp:cNvSpPr/>
      </dsp:nvSpPr>
      <dsp:spPr>
        <a:xfrm>
          <a:off x="3732708" y="2037932"/>
          <a:ext cx="2992970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当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&lt;U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P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&lt;P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，灯光暗淡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3732708" y="2037932"/>
        <a:ext cx="2992970" cy="457919"/>
      </dsp:txXfrm>
    </dsp:sp>
    <dsp:sp modelId="{7F494034-326C-4ABA-B14F-9924CFD0DAAB}">
      <dsp:nvSpPr>
        <dsp:cNvPr id="0" name=""/>
        <dsp:cNvSpPr/>
      </dsp:nvSpPr>
      <dsp:spPr>
        <a:xfrm>
          <a:off x="3732708" y="2610331"/>
          <a:ext cx="2662626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当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&gt;U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P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实</a:t>
          </a: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&gt;P</a:t>
          </a:r>
          <a:r>
            <a:rPr lang="zh-CN" altLang="en-US" sz="1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额</a:t>
          </a: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，灯光强烈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3732708" y="2610331"/>
        <a:ext cx="2662626" cy="457919"/>
      </dsp:txXfrm>
    </dsp:sp>
    <dsp:sp modelId="{F522D98D-222A-4A72-AAE5-2E88A803F8F8}">
      <dsp:nvSpPr>
        <dsp:cNvPr id="0" name=""/>
        <dsp:cNvSpPr/>
      </dsp:nvSpPr>
      <dsp:spPr>
        <a:xfrm>
          <a:off x="763634" y="3182730"/>
          <a:ext cx="1501974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latin typeface="微软雅黑" panose="020B0503020204020204" charset="-122"/>
              <a:ea typeface="微软雅黑" panose="020B0503020204020204" charset="-122"/>
            </a:rPr>
            <a:t>电功率计算公式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63634" y="3182730"/>
        <a:ext cx="1501974" cy="457919"/>
      </dsp:txXfrm>
    </dsp:sp>
    <dsp:sp modelId="{DF11CDA5-D8AB-4A74-B05D-4EDA5ACBCEE3}">
      <dsp:nvSpPr>
        <dsp:cNvPr id="0" name=""/>
        <dsp:cNvSpPr/>
      </dsp:nvSpPr>
      <dsp:spPr>
        <a:xfrm>
          <a:off x="2566004" y="3182730"/>
          <a:ext cx="1501974" cy="4579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smtClean="0">
              <a:latin typeface="微软雅黑" panose="020B0503020204020204" charset="-122"/>
              <a:ea typeface="微软雅黑" panose="020B0503020204020204" charset="-122"/>
            </a:rPr>
            <a:t>P=UI</a:t>
          </a:r>
          <a:endParaRPr lang="zh-CN" altLang="en-US" sz="1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2566004" y="3182730"/>
        <a:ext cx="1501974" cy="457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2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187624" y="948342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74807"/>
            <a:ext cx="3651870" cy="3651870"/>
          </a:xfrm>
          <a:prstGeom prst="rect">
            <a:avLst/>
          </a:prstGeom>
        </p:spPr>
      </p:pic>
      <p:sp>
        <p:nvSpPr>
          <p:cNvPr id="6" name="Shape 40"/>
          <p:cNvSpPr/>
          <p:nvPr/>
        </p:nvSpPr>
        <p:spPr>
          <a:xfrm>
            <a:off x="395536" y="1995686"/>
            <a:ext cx="5400600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15.3 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怎</a:t>
            </a:r>
            <a:r>
              <a:rPr lang="zh-CN" altLang="zh-CN" sz="60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样使用电器正常工</a:t>
            </a:r>
            <a:r>
              <a:rPr lang="zh-CN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作</a:t>
            </a:r>
            <a:endParaRPr lang="zh-CN" altLang="zh-CN" sz="6000" baseline="-25000" dirty="0">
              <a:solidFill>
                <a:srgbClr val="FF0000"/>
              </a:solidFill>
              <a:latin typeface="汉真广标" pitchFamily="49" charset="-122"/>
              <a:ea typeface="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7"/>
          <p:cNvSpPr txBox="1"/>
          <p:nvPr/>
        </p:nvSpPr>
        <p:spPr>
          <a:xfrm>
            <a:off x="177800" y="167100"/>
            <a:ext cx="8135938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  60W”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的灯泡分别接入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的电路中，求灯泡的电阻以及对应电压下的实际功率。</a:t>
            </a:r>
          </a:p>
        </p:txBody>
      </p:sp>
      <p:graphicFrame>
        <p:nvGraphicFramePr>
          <p:cNvPr id="17414" name="Object 10"/>
          <p:cNvGraphicFramePr>
            <a:graphicFrameLocks noChangeAspect="1"/>
          </p:cNvGraphicFramePr>
          <p:nvPr/>
        </p:nvGraphicFramePr>
        <p:xfrm>
          <a:off x="825500" y="1369266"/>
          <a:ext cx="4342130" cy="1536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2451100" imgH="914400" progId="Equation.3">
                  <p:embed/>
                </p:oleObj>
              </mc:Choice>
              <mc:Fallback>
                <p:oleObj r:id="rId3" imgW="2451100" imgH="914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5500" y="1369266"/>
                        <a:ext cx="4342130" cy="15360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Text Box 8"/>
          <p:cNvSpPr txBox="1"/>
          <p:nvPr/>
        </p:nvSpPr>
        <p:spPr>
          <a:xfrm>
            <a:off x="739775" y="2843567"/>
            <a:ext cx="7994650" cy="7085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当灯泡接在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电路中时，灯泡的实际功率就是它的额定功率即</a:t>
            </a:r>
            <a:r>
              <a:rPr lang="en-US" altLang="zh-CN" sz="200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00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=60W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当灯泡接在200V电路中时，灯泡的实际功率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71650" y="3737950"/>
          <a:ext cx="4686300" cy="989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r:id="rId5" imgW="5295265" imgH="1301115" progId="Equation.KSEE3">
                  <p:embed/>
                </p:oleObj>
              </mc:Choice>
              <mc:Fallback>
                <p:oleObj r:id="rId5" imgW="5295265" imgH="1301115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71650" y="3737950"/>
                        <a:ext cx="4686300" cy="9898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846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7"/>
          <p:cNvSpPr txBox="1"/>
          <p:nvPr/>
        </p:nvSpPr>
        <p:spPr>
          <a:xfrm>
            <a:off x="506413" y="1169701"/>
            <a:ext cx="47548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电压器两端的电压能无限增大吗？</a:t>
            </a:r>
          </a:p>
        </p:txBody>
      </p:sp>
      <p:sp>
        <p:nvSpPr>
          <p:cNvPr id="85000" name="Text Box 8"/>
          <p:cNvSpPr txBox="1"/>
          <p:nvPr/>
        </p:nvSpPr>
        <p:spPr>
          <a:xfrm>
            <a:off x="506413" y="1879478"/>
            <a:ext cx="7848600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不能，当用电器两端的电压增大时，通过它的电流随之增大，用电器的功率也跟着增大，当电压超过一定数值时，就会损坏用电器。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56285" y="528991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交流与讨论</a:t>
              </a:r>
            </a:p>
          </p:txBody>
        </p:sp>
      </p:grpSp>
      <p:sp>
        <p:nvSpPr>
          <p:cNvPr id="19460" name="Rectangle 9"/>
          <p:cNvSpPr/>
          <p:nvPr/>
        </p:nvSpPr>
        <p:spPr>
          <a:xfrm>
            <a:off x="395288" y="3389109"/>
            <a:ext cx="8748712" cy="157233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）进行计算时，一般不考虑温度对电阻的影响，可认为同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一用电器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电热器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在不同电压下的电阻是相同的；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）用电器的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具有唯一性、对应性，而用电器的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U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可以有多个，但具有同体性、同时性。 </a:t>
            </a:r>
          </a:p>
        </p:txBody>
      </p:sp>
    </p:spTree>
    <p:extLst>
      <p:ext uri="{BB962C8B-B14F-4D97-AF65-F5344CB8AC3E}">
        <p14:creationId xmlns:p14="http://schemas.microsoft.com/office/powerpoint/2010/main" val="702195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8535" y="248230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三、</a:t>
            </a:r>
            <a:r>
              <a:rPr lang="zh-CN" altLang="en-US">
                <a:sym typeface="宋体" panose="02010600030101010101" pitchFamily="2" charset="-122"/>
              </a:rPr>
              <a:t>测量电功率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70510" y="863192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592139" y="1624213"/>
            <a:ext cx="8207375" cy="151504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有一个小灯泡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但铭牌上只有额定电压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2.5V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，没有电功率，你们能测出小灯泡的电功率吗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怎样测量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2212024" y="2988705"/>
            <a:ext cx="3024187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根据公式：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P=UI</a:t>
            </a:r>
          </a:p>
        </p:txBody>
      </p:sp>
      <p:sp>
        <p:nvSpPr>
          <p:cNvPr id="85014" name="AutoShape 22"/>
          <p:cNvSpPr/>
          <p:nvPr/>
        </p:nvSpPr>
        <p:spPr>
          <a:xfrm>
            <a:off x="2355850" y="3813065"/>
            <a:ext cx="1295400" cy="720918"/>
          </a:xfrm>
          <a:prstGeom prst="wedgeRoundRectCallout">
            <a:avLst>
              <a:gd name="adj1" fmla="val 98282"/>
              <a:gd name="adj2" fmla="val -112912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zh-CN" altLang="en-US" i="0">
                <a:latin typeface="微软雅黑" panose="020B0503020204020204" charset="-122"/>
                <a:ea typeface="微软雅黑" panose="020B0503020204020204" charset="-122"/>
              </a:rPr>
              <a:t>小灯泡两端的电压</a:t>
            </a:r>
          </a:p>
        </p:txBody>
      </p:sp>
      <p:sp>
        <p:nvSpPr>
          <p:cNvPr id="85015" name="AutoShape 23"/>
          <p:cNvSpPr/>
          <p:nvPr/>
        </p:nvSpPr>
        <p:spPr>
          <a:xfrm>
            <a:off x="4745038" y="3776462"/>
            <a:ext cx="1295400" cy="794123"/>
          </a:xfrm>
          <a:prstGeom prst="wedgeRoundRectCallout">
            <a:avLst>
              <a:gd name="adj1" fmla="val -54657"/>
              <a:gd name="adj2" fmla="val -11513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110000"/>
              </a:lnSpc>
              <a:buFontTx/>
            </a:pPr>
            <a:r>
              <a:rPr lang="zh-CN" altLang="en-US" i="0">
                <a:latin typeface="微软雅黑" panose="020B0503020204020204" charset="-122"/>
                <a:ea typeface="微软雅黑" panose="020B0503020204020204" charset="-122"/>
              </a:rPr>
              <a:t>流过小灯泡的电流</a:t>
            </a:r>
          </a:p>
        </p:txBody>
      </p:sp>
    </p:spTree>
    <p:extLst>
      <p:ext uri="{BB962C8B-B14F-4D97-AF65-F5344CB8AC3E}">
        <p14:creationId xmlns:p14="http://schemas.microsoft.com/office/powerpoint/2010/main" val="156269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85014" grpId="0" animBg="1"/>
      <p:bldP spid="850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0" name="Text Box 84"/>
          <p:cNvSpPr txBox="1"/>
          <p:nvPr/>
        </p:nvSpPr>
        <p:spPr>
          <a:xfrm>
            <a:off x="539751" y="418547"/>
            <a:ext cx="5529263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为什么要增加一个滑动变阻器</a:t>
            </a: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14422" name="Text Box 86"/>
          <p:cNvSpPr txBox="1"/>
          <p:nvPr/>
        </p:nvSpPr>
        <p:spPr>
          <a:xfrm>
            <a:off x="539750" y="3666653"/>
            <a:ext cx="410845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Tx/>
            </a:pPr>
            <a:r>
              <a:rPr lang="en-US" altLang="zh-CN" sz="2400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保护电路</a:t>
            </a:r>
          </a:p>
          <a:p>
            <a:pPr marL="457200" indent="-457200">
              <a:spcBef>
                <a:spcPct val="50000"/>
              </a:spcBef>
              <a:buFontTx/>
            </a:pPr>
            <a:r>
              <a:rPr lang="en-US" altLang="zh-CN" sz="2400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可以调节小灯泡两端的电压</a:t>
            </a:r>
          </a:p>
        </p:txBody>
      </p:sp>
      <p:pic>
        <p:nvPicPr>
          <p:cNvPr id="7175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34" y="880061"/>
            <a:ext cx="3024187" cy="253992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1" y="1345077"/>
            <a:ext cx="4286885" cy="2453984"/>
          </a:xfrm>
          <a:prstGeom prst="rect">
            <a:avLst/>
          </a:prstGeom>
        </p:spPr>
      </p:pic>
      <p:sp>
        <p:nvSpPr>
          <p:cNvPr id="8207" name="Rectangle 2"/>
          <p:cNvSpPr>
            <a:spLocks noGrp="1"/>
          </p:cNvSpPr>
          <p:nvPr>
            <p:ph type="title" idx="4294967295"/>
          </p:nvPr>
        </p:nvSpPr>
        <p:spPr>
          <a:xfrm>
            <a:off x="5429250" y="579281"/>
            <a:ext cx="1943100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连接电路</a:t>
            </a:r>
          </a:p>
        </p:txBody>
      </p:sp>
    </p:spTree>
    <p:extLst>
      <p:ext uri="{BB962C8B-B14F-4D97-AF65-F5344CB8AC3E}">
        <p14:creationId xmlns:p14="http://schemas.microsoft.com/office/powerpoint/2010/main" val="180800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20" grpId="0"/>
      <p:bldP spid="14422" grpId="0"/>
      <p:bldP spid="82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9" descr="点击按钮播放"/>
          <p:cNvPicPr>
            <a:picLocks noChangeAspect="1"/>
          </p:cNvPicPr>
          <p:nvPr/>
        </p:nvPicPr>
        <p:blipFill>
          <a:blip r:embed="rId4"/>
          <a:srcRect l="8887" t="-6107" r="8885" b="-5725"/>
          <a:stretch>
            <a:fillRect/>
          </a:stretch>
        </p:blipFill>
        <p:spPr>
          <a:xfrm>
            <a:off x="3425826" y="4561038"/>
            <a:ext cx="2237105" cy="53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Rectangle 1026"/>
          <p:cNvSpPr/>
          <p:nvPr/>
        </p:nvSpPr>
        <p:spPr>
          <a:xfrm>
            <a:off x="2279651" y="124132"/>
            <a:ext cx="388302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Tx/>
            </a:pP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</a:rPr>
              <a:t>进行实验与收集证据</a:t>
            </a:r>
            <a:endParaRPr lang="en-US" altLang="zh-CN" sz="2400" i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098" name="ShockwaveFlash1" r:id="rId2" imgW="6221730" imgH="3711575"/>
        </mc:Choice>
        <mc:Fallback>
          <p:control name="ShockwaveFlash1" r:id="rId2" imgW="6221730" imgH="371157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39838" y="711200"/>
                  <a:ext cx="6221412" cy="37211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1449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2"/>
          <p:cNvSpPr/>
          <p:nvPr/>
        </p:nvSpPr>
        <p:spPr>
          <a:xfrm>
            <a:off x="539750" y="1072943"/>
            <a:ext cx="7920038" cy="2312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滑动变阻器应如何连接？闭合开关前，滑片要放在什</a:t>
            </a:r>
          </a:p>
          <a:p>
            <a:pPr>
              <a:lnSpc>
                <a:spcPct val="150000"/>
              </a:lnSpc>
            </a:pP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么位置？</a:t>
            </a:r>
          </a:p>
          <a:p>
            <a:pPr>
              <a:lnSpc>
                <a:spcPct val="150000"/>
              </a:lnSpc>
            </a:pP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电流表和电压表在电路中如何连接？“</a:t>
            </a: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”、“</a:t>
            </a: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”接线</a:t>
            </a:r>
            <a:endParaRPr lang="en-US" altLang="zh-CN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柱连接是否正确？量程选择是否适当？</a:t>
            </a:r>
          </a:p>
        </p:txBody>
      </p:sp>
      <p:sp>
        <p:nvSpPr>
          <p:cNvPr id="9219" name="Rectangle 13"/>
          <p:cNvSpPr/>
          <p:nvPr/>
        </p:nvSpPr>
        <p:spPr>
          <a:xfrm>
            <a:off x="539751" y="3455311"/>
            <a:ext cx="8137525" cy="1201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注意观察小灯泡在什么情况下正常发光，在什么情况下小   </a:t>
            </a:r>
          </a:p>
          <a:p>
            <a:pPr>
              <a:lnSpc>
                <a:spcPct val="150000"/>
              </a:lnSpc>
              <a:buFontTx/>
            </a:pP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灯泡比正常情况更亮，什么情况下小灯泡比正常情况下暗。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750" y="490797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403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339" name="Group 8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832318"/>
          <a:ext cx="7797800" cy="2819762"/>
        </p:xfrm>
        <a:graphic>
          <a:graphicData uri="http://schemas.openxmlformats.org/drawingml/2006/table">
            <a:tbl>
              <a:tblPr/>
              <a:tblGrid>
                <a:gridCol w="1352550"/>
                <a:gridCol w="1640205"/>
                <a:gridCol w="1463358"/>
                <a:gridCol w="1331912"/>
                <a:gridCol w="2009775"/>
              </a:tblGrid>
              <a:tr h="7049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小灯泡两端的电压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电压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电流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/A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电功率               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/W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小灯泡明亮程度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9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等于额定电压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2.5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9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高于额定电压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9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低于额定电压</a:t>
                      </a: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4" name="Rectangle 180"/>
          <p:cNvSpPr/>
          <p:nvPr/>
        </p:nvSpPr>
        <p:spPr>
          <a:xfrm>
            <a:off x="539433" y="112992"/>
            <a:ext cx="2203450" cy="458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Tx/>
            </a:pP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</a:rPr>
              <a:t>记录数据</a:t>
            </a:r>
            <a:endParaRPr lang="en-US" altLang="zh-CN" sz="2400" i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05039" y="1683732"/>
            <a:ext cx="2503487" cy="19224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000" b="1" i="0">
                <a:solidFill>
                  <a:schemeClr val="tx2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en-US" altLang="zh-CN" sz="2000" b="1" i="0">
                <a:solidFill>
                  <a:srgbClr val="FF0000"/>
                </a:solidFill>
                <a:latin typeface="Times New Roman" panose="02020603050405020304" pitchFamily="18" charset="0"/>
              </a:rPr>
              <a:t>0.4</a:t>
            </a:r>
          </a:p>
          <a:p>
            <a:pPr>
              <a:lnSpc>
                <a:spcPct val="120000"/>
              </a:lnSpc>
              <a:buFontTx/>
            </a:pPr>
            <a:endParaRPr lang="en-US" altLang="zh-CN" sz="2000" b="1" i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</a:pPr>
            <a:r>
              <a:rPr lang="en-US" altLang="zh-CN" sz="2000" b="1" i="0">
                <a:solidFill>
                  <a:srgbClr val="FF0000"/>
                </a:solidFill>
                <a:latin typeface="Times New Roman" panose="02020603050405020304" pitchFamily="18" charset="0"/>
              </a:rPr>
              <a:t>      3                    0.46</a:t>
            </a:r>
          </a:p>
          <a:p>
            <a:pPr>
              <a:lnSpc>
                <a:spcPct val="120000"/>
              </a:lnSpc>
              <a:buFontTx/>
            </a:pPr>
            <a:endParaRPr lang="en-US" altLang="zh-CN" sz="2000" b="1" i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</a:pPr>
            <a:r>
              <a:rPr lang="en-US" altLang="zh-CN" sz="2000" b="1" i="0">
                <a:solidFill>
                  <a:srgbClr val="FF0000"/>
                </a:solidFill>
                <a:latin typeface="Times New Roman" panose="02020603050405020304" pitchFamily="18" charset="0"/>
              </a:rPr>
              <a:t>      2                     0.3</a:t>
            </a:r>
            <a:endParaRPr lang="zh-CN" altLang="en-US" sz="2000" b="1" i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1527" name="Text Box 23"/>
          <p:cNvSpPr txBox="1"/>
          <p:nvPr/>
        </p:nvSpPr>
        <p:spPr>
          <a:xfrm>
            <a:off x="827088" y="3653604"/>
            <a:ext cx="6781800" cy="6467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能否用多次测量取平均值的方法测功率</a:t>
            </a: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21539" name="Rectangle 35"/>
          <p:cNvSpPr/>
          <p:nvPr/>
        </p:nvSpPr>
        <p:spPr>
          <a:xfrm>
            <a:off x="827088" y="4373248"/>
            <a:ext cx="7632700" cy="6467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如何测算家庭电路中电灯的功率</a:t>
            </a:r>
            <a:r>
              <a:rPr lang="en-US" altLang="zh-CN" sz="24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1608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1527" grpId="0"/>
      <p:bldP spid="215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堂重点：小灯泡亮度和实际功率的关系，伏安法测量小灯泡的功率。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516" y="4699810"/>
            <a:ext cx="6607175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堂难点：额定功率、实际功率的区别与联系。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439545" y="404860"/>
          <a:ext cx="6731000" cy="3961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9120876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6839585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一：额定功率的概念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1505" name="Text Box 2"/>
          <p:cNvSpPr txBox="1"/>
          <p:nvPr/>
        </p:nvSpPr>
        <p:spPr>
          <a:xfrm>
            <a:off x="271464" y="1521406"/>
            <a:ext cx="8601075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小灯泡的额定电压为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6.3V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，当小灯泡两端的电压为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6.3V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用电流表测得通过小灯泡的电流如图所示，则测得此时通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过小灯泡的电流为</a:t>
            </a:r>
            <a:r>
              <a:rPr lang="zh-CN" altLang="en-US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，小灯泡的额定功率为</a:t>
            </a:r>
            <a:r>
              <a:rPr lang="zh-CN" altLang="en-US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50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6" y="2955603"/>
            <a:ext cx="3039745" cy="21070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47566" y="4056872"/>
            <a:ext cx="2142572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:0.3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1.89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236328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3" name="Text Box 2"/>
          <p:cNvSpPr txBox="1"/>
          <p:nvPr/>
        </p:nvSpPr>
        <p:spPr>
          <a:xfrm>
            <a:off x="328614" y="1344758"/>
            <a:ext cx="8707437" cy="208922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有两个电阻，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=5Ω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=10Ω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，如果把它们串联接入电路中，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则通过它们的电流之比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4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∶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4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，它们消耗的电功率之比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∶</a:t>
            </a:r>
            <a:r>
              <a:rPr lang="en-US" altLang="zh-CN" sz="2400" i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24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6260" name="Rectangle 4"/>
          <p:cNvSpPr/>
          <p:nvPr/>
        </p:nvSpPr>
        <p:spPr>
          <a:xfrm>
            <a:off x="4703763" y="2160207"/>
            <a:ext cx="1098550" cy="458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1∶1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96261" name="Rectangle 5"/>
          <p:cNvSpPr/>
          <p:nvPr/>
        </p:nvSpPr>
        <p:spPr>
          <a:xfrm>
            <a:off x="2014538" y="2831153"/>
            <a:ext cx="793750" cy="458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1∶2</a:t>
            </a:r>
          </a:p>
        </p:txBody>
      </p:sp>
    </p:spTree>
    <p:extLst>
      <p:ext uri="{BB962C8B-B14F-4D97-AF65-F5344CB8AC3E}">
        <p14:creationId xmlns:p14="http://schemas.microsoft.com/office/powerpoint/2010/main" val="286605400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48486" y="868921"/>
            <a:ext cx="687387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生活中我们常用的手电筒，刚买回来充满电和用久了之后快没电的手电筒的亮度是不一样的。</a:t>
            </a:r>
          </a:p>
        </p:txBody>
      </p:sp>
      <p:pic>
        <p:nvPicPr>
          <p:cNvPr id="3" name="图片 2" descr="u=2212756363,2083935534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16" y="2056128"/>
            <a:ext cx="4464685" cy="2685696"/>
          </a:xfrm>
          <a:prstGeom prst="rect">
            <a:avLst/>
          </a:prstGeom>
        </p:spPr>
      </p:pic>
      <p:pic>
        <p:nvPicPr>
          <p:cNvPr id="13" name="图片 12" descr="u=3010069307,2379935826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970" y="2045305"/>
            <a:ext cx="2701290" cy="270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15701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84096"/>
            <a:ext cx="4839638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电功率的测量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990" y="83255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975" y="1357171"/>
            <a:ext cx="8194040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00000"/>
              </a:lnSpc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某同学在做“测定小灯泡功率”的实验中，他能正确连接电路进行实验。实验时，当他闭合开关后，发现小灯泡能发光，电压表的示数还不到额定电压，他试图通过调节滑动变阻器的滑片使小灯泡正常发光，结果无论怎样调节，电压表上的示数都无法达到小灯泡的额定电压值。发生这种现象的原因可能是                     （    ）  </a:t>
            </a:r>
          </a:p>
          <a:p>
            <a:pPr>
              <a:lnSpc>
                <a:spcPct val="100000"/>
              </a:lnSpc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endParaRPr lang="zh-CN" altLang="en-US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A.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电压表的量程太小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滑动变阻器总的阻值太大</a:t>
            </a:r>
            <a:endParaRPr lang="zh-CN" altLang="en-US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C.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电源电压太低  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小灯泡灯丝断开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3460750" y="3189224"/>
            <a:ext cx="609600" cy="458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2400" b="1" i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93899669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485" y="1084718"/>
            <a:ext cx="8667750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在测定小灯泡电功率的实验中，我们要测定电压为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2.5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伏的小灯泡的额定功率。实验操作过程中，手和眼的分工是    （       ）                             </a:t>
            </a:r>
            <a:endParaRPr lang="zh-CN" altLang="en-US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A.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手移动滑动变阻器的滑片，眼看电流表的指针</a:t>
            </a:r>
            <a:endParaRPr lang="zh-CN" altLang="en-US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B.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手移动滑动变阻器的滑片，眼看电压表的指针</a:t>
            </a:r>
            <a:endParaRPr lang="zh-CN" altLang="en-US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C.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手移动滑动变阻器的滑片，眼看小灯泡是否正常发光                                                                                    </a:t>
            </a:r>
            <a:endParaRPr lang="zh-CN" altLang="en-US" sz="2400" i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D.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手按着开关，眼看电流表的指针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71683" name="Text Box 3"/>
          <p:cNvSpPr txBox="1"/>
          <p:nvPr/>
        </p:nvSpPr>
        <p:spPr>
          <a:xfrm>
            <a:off x="7645400" y="1814229"/>
            <a:ext cx="762000" cy="458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2400" b="1" i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66564845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05001" y="916027"/>
            <a:ext cx="658431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刚买回来充满电和用久了之后快没电的手电筒的亮度为什么不一样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手电筒亮度改变了是什么原因导致的的？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96798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476027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研究额定电压和额定功率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25" y="132470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  <p:sp>
        <p:nvSpPr>
          <p:cNvPr id="9218" name="Text Box 5"/>
          <p:cNvSpPr txBox="1"/>
          <p:nvPr/>
        </p:nvSpPr>
        <p:spPr>
          <a:xfrm>
            <a:off x="271781" y="1396320"/>
            <a:ext cx="8424863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观察灯泡的亮度变化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（1）设计一个能“改变小灯泡的亮度”的电路 ，需要哪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些器材？</a:t>
            </a:r>
          </a:p>
        </p:txBody>
      </p:sp>
      <p:sp>
        <p:nvSpPr>
          <p:cNvPr id="9225" name="Text Box 3"/>
          <p:cNvSpPr txBox="1"/>
          <p:nvPr/>
        </p:nvSpPr>
        <p:spPr>
          <a:xfrm>
            <a:off x="338455" y="3371603"/>
            <a:ext cx="4541838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）画出你设计的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电路图: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lum bright="-12000" contrast="48000"/>
          </a:blip>
          <a:stretch>
            <a:fillRect/>
          </a:stretch>
        </p:blipFill>
        <p:spPr>
          <a:xfrm>
            <a:off x="5778818" y="2598169"/>
            <a:ext cx="3092450" cy="2076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矩形 15"/>
          <p:cNvSpPr/>
          <p:nvPr/>
        </p:nvSpPr>
        <p:spPr>
          <a:xfrm>
            <a:off x="501015" y="2525281"/>
            <a:ext cx="5745480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灯泡、电源、开关、导线、滑动变阻器，电压表</a:t>
            </a:r>
          </a:p>
        </p:txBody>
      </p:sp>
    </p:spTree>
    <p:extLst>
      <p:ext uri="{BB962C8B-B14F-4D97-AF65-F5344CB8AC3E}">
        <p14:creationId xmlns:p14="http://schemas.microsoft.com/office/powerpoint/2010/main" val="186357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/>
          <p:nvPr/>
        </p:nvSpPr>
        <p:spPr>
          <a:xfrm>
            <a:off x="34925" y="1001010"/>
            <a:ext cx="9074150" cy="286839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）进行实验、收集证据：</a:t>
            </a: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①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改变电路中滑动变阻器的电阻，在观察电压表示数变化的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同时，观察灯泡的亮度变化情况。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②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分别用两个不同的灯泡进行实验，并把观察到的现象填写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在下表中。</a:t>
            </a:r>
          </a:p>
        </p:txBody>
      </p:sp>
    </p:spTree>
    <p:extLst>
      <p:ext uri="{BB962C8B-B14F-4D97-AF65-F5344CB8AC3E}">
        <p14:creationId xmlns:p14="http://schemas.microsoft.com/office/powerpoint/2010/main" val="265455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"/>
          <p:cNvSpPr txBox="1"/>
          <p:nvPr/>
        </p:nvSpPr>
        <p:spPr>
          <a:xfrm>
            <a:off x="111125" y="921120"/>
            <a:ext cx="8921750" cy="3887544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①当灯泡两端的实际电压等于其标出的电压时，灯泡  _____发光；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当灯泡两端的电压略高于标出的电压时，灯泡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 “能”或“不能”）正常发光；与正常发光相比，灯泡的 发光亮度偏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（选填“亮”或  “暗”）；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③当灯泡两端的电压略低于标出的电压时，灯泡____（选填“能”或“不能”）正常发光；与正常发光相比，灯泡的发光亮度偏_____（选填“亮”或“暗”）。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139941" y="1075807"/>
            <a:ext cx="987425" cy="3698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sz="2400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正常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538595" y="1560238"/>
            <a:ext cx="1036320" cy="3698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sz="2400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不能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97840" y="2679968"/>
            <a:ext cx="369570" cy="3698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sz="2400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亮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538596" y="3235695"/>
            <a:ext cx="738505" cy="3698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sz="2400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不能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 flipH="1">
            <a:off x="8439151" y="3792695"/>
            <a:ext cx="518795" cy="3698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marR="0" defTabSz="914400" rtl="0">
              <a:buClrTx/>
              <a:buSzTx/>
              <a:defRPr/>
            </a:pPr>
            <a:r>
              <a:rPr kumimoji="0" lang="zh-CN" sz="2400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暗</a:t>
            </a:r>
          </a:p>
        </p:txBody>
      </p:sp>
      <p:sp>
        <p:nvSpPr>
          <p:cNvPr id="11272" name="矩形 9"/>
          <p:cNvSpPr/>
          <p:nvPr/>
        </p:nvSpPr>
        <p:spPr>
          <a:xfrm>
            <a:off x="205741" y="145139"/>
            <a:ext cx="3018155" cy="6091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（4）实验结论：</a:t>
            </a:r>
          </a:p>
        </p:txBody>
      </p:sp>
    </p:spTree>
    <p:extLst>
      <p:ext uri="{BB962C8B-B14F-4D97-AF65-F5344CB8AC3E}">
        <p14:creationId xmlns:p14="http://schemas.microsoft.com/office/powerpoint/2010/main" val="320216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  <p:bldP spid="10246" grpId="0"/>
      <p:bldP spid="10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539434" y="2907224"/>
            <a:ext cx="7875587" cy="223627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练一练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某同学家用台灯上标有“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PZ 220—40”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字样，它的含义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是什么？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台灯的额定电压是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220V;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台灯的额定功率是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40W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0" name="Rectangle 3"/>
          <p:cNvSpPr/>
          <p:nvPr/>
        </p:nvSpPr>
        <p:spPr>
          <a:xfrm>
            <a:off x="539433" y="216435"/>
            <a:ext cx="4900612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额定电压、额定电流、额定功率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39750" y="784576"/>
            <a:ext cx="7880350" cy="20160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）用电器正常工作时的电压值叫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额定电压；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）用电器正常工作时的电流值叫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额定电流；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）用电器在额定电压下工作时消耗的功率叫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功率。</a:t>
            </a:r>
          </a:p>
        </p:txBody>
      </p:sp>
    </p:spTree>
    <p:extLst>
      <p:ext uri="{BB962C8B-B14F-4D97-AF65-F5344CB8AC3E}">
        <p14:creationId xmlns:p14="http://schemas.microsoft.com/office/powerpoint/2010/main" val="351524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8535" y="248230"/>
            <a:ext cx="404213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二、</a:t>
            </a:r>
            <a:r>
              <a:rPr lang="zh-CN" altLang="en-US">
                <a:sym typeface="宋体" panose="02010600030101010101" pitchFamily="2" charset="-122"/>
              </a:rPr>
              <a:t>实际电压和实际功率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70510" y="863192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  <p:pic>
        <p:nvPicPr>
          <p:cNvPr id="12" name="图片 11" descr="02c04d2318495250a6240e6d636f5bdc"/>
          <p:cNvPicPr>
            <a:picLocks noChangeAspect="1"/>
          </p:cNvPicPr>
          <p:nvPr/>
        </p:nvPicPr>
        <p:blipFill>
          <a:blip r:embed="rId2"/>
          <a:srcRect l="31038" t="12111" r="29158" b="7978"/>
          <a:stretch>
            <a:fillRect/>
          </a:stretch>
        </p:blipFill>
        <p:spPr>
          <a:xfrm>
            <a:off x="459741" y="1748026"/>
            <a:ext cx="1156335" cy="2289112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>
            <a:lum bright="12000" contrast="66000"/>
          </a:blip>
          <a:stretch>
            <a:fillRect/>
          </a:stretch>
        </p:blipFill>
        <p:spPr>
          <a:xfrm>
            <a:off x="2007235" y="1729566"/>
            <a:ext cx="3357880" cy="2326033"/>
          </a:xfrm>
          <a:prstGeom prst="rect">
            <a:avLst/>
          </a:prstGeom>
        </p:spPr>
      </p:pic>
      <p:sp>
        <p:nvSpPr>
          <p:cNvPr id="14347" name="Rectangle 13"/>
          <p:cNvSpPr/>
          <p:nvPr/>
        </p:nvSpPr>
        <p:spPr>
          <a:xfrm>
            <a:off x="5697856" y="1597795"/>
            <a:ext cx="2974975" cy="28683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一只“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  12W”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的小灯泡接在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260V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的电压下都能发光，这是为什么？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792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/>
          <p:nvPr/>
        </p:nvSpPr>
        <p:spPr>
          <a:xfrm>
            <a:off x="547689" y="2652913"/>
            <a:ext cx="7742237" cy="194281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</a:p>
          <a:p>
            <a:pPr marL="342900" indent="-342900">
              <a:lnSpc>
                <a:spcPct val="10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实际电压与额定电压、实际功率与额定功率有没有可</a:t>
            </a:r>
          </a:p>
          <a:p>
            <a:pPr marL="342900" indent="-342900"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能相同？</a:t>
            </a:r>
          </a:p>
          <a:p>
            <a:pPr marL="342900" indent="-342900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用电器在额定电压下工作时，这时的实际电压就等于</a:t>
            </a:r>
          </a:p>
          <a:p>
            <a:pPr marL="342900" indent="-342900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额定电压，实际功率就等于额定功率。</a:t>
            </a:r>
            <a:endParaRPr lang="zh-CN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547689" y="289641"/>
            <a:ext cx="7752443" cy="201285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实际电压、实际电流、实际功率</a:t>
            </a: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）用电器实际工作时的电压叫作实际电压；</a:t>
            </a: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）用电器实际工作时的电流叫作实际电流；</a:t>
            </a: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）用电器在实际电压下消耗的电功率叫作实际功率。</a:t>
            </a:r>
          </a:p>
        </p:txBody>
      </p:sp>
    </p:spTree>
    <p:extLst>
      <p:ext uri="{BB962C8B-B14F-4D97-AF65-F5344CB8AC3E}">
        <p14:creationId xmlns:p14="http://schemas.microsoft.com/office/powerpoint/2010/main" val="2615559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d64d878-d0d0-4331-80af-37656fb83e4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2077</Words>
  <Application>Microsoft Office PowerPoint</Application>
  <PresentationFormat>全屏显示(16:9)</PresentationFormat>
  <Paragraphs>141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Office 主题</vt:lpstr>
      <vt:lpstr>Microsoft 公式 3.0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有一个小灯泡,但铭牌上只有额定电压2.5V，没有电功率，你们能测出小灯泡的电功率吗?怎样测量?</vt:lpstr>
      <vt:lpstr>连接电路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2020-08-28T01:09:24Z</dcterms:created>
  <dcterms:modified xsi:type="dcterms:W3CDTF">2020-11-18T14:05:09Z</dcterms:modified>
</cp:coreProperties>
</file>